
<file path=[Content_Types].xml><?xml version="1.0" encoding="utf-8"?>
<Types xmlns="http://schemas.openxmlformats.org/package/2006/content-types">
  <Default Extension="jfif" ContentType="image/jpeg"/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84" r:id="rId6"/>
    <p:sldId id="285" r:id="rId7"/>
    <p:sldId id="286" r:id="rId8"/>
    <p:sldId id="287" r:id="rId9"/>
    <p:sldId id="283" r:id="rId10"/>
    <p:sldId id="269" r:id="rId11"/>
    <p:sldId id="275" r:id="rId12"/>
    <p:sldId id="276" r:id="rId13"/>
    <p:sldId id="278" r:id="rId14"/>
    <p:sldId id="277" r:id="rId15"/>
    <p:sldId id="282" r:id="rId16"/>
    <p:sldId id="288" r:id="rId17"/>
    <p:sldId id="289" r:id="rId18"/>
    <p:sldId id="261" r:id="rId19"/>
    <p:sldId id="279" r:id="rId20"/>
    <p:sldId id="280" r:id="rId21"/>
    <p:sldId id="290" r:id="rId22"/>
    <p:sldId id="291" r:id="rId23"/>
    <p:sldId id="272" r:id="rId24"/>
    <p:sldId id="273" r:id="rId2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C39E9B-05ED-473D-A5BE-17661D46E461}">
          <p14:sldIdLst>
            <p14:sldId id="257"/>
            <p14:sldId id="258"/>
            <p14:sldId id="259"/>
            <p14:sldId id="260"/>
            <p14:sldId id="284"/>
            <p14:sldId id="285"/>
            <p14:sldId id="286"/>
            <p14:sldId id="287"/>
            <p14:sldId id="283"/>
            <p14:sldId id="269"/>
            <p14:sldId id="275"/>
            <p14:sldId id="276"/>
            <p14:sldId id="278"/>
            <p14:sldId id="277"/>
            <p14:sldId id="282"/>
          </p14:sldIdLst>
        </p14:section>
        <p14:section name="Untitled Section" id="{B5CC719F-95B2-4908-B277-1D5F16BCE4C0}">
          <p14:sldIdLst>
            <p14:sldId id="288"/>
            <p14:sldId id="289"/>
            <p14:sldId id="261"/>
            <p14:sldId id="279"/>
            <p14:sldId id="280"/>
            <p14:sldId id="290"/>
            <p14:sldId id="29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8AFE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1C2D90-528F-491D-874D-C4E4AB2B6F10}" v="62" dt="2021-10-30T14:59:28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00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524" y="4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rong Tuan 20210906" userId="a3934ad3-b2bd-425c-b5af-f5b4c2030748" providerId="ADAL" clId="{C91C2D90-528F-491D-874D-C4E4AB2B6F10}"/>
    <pc:docChg chg="undo custSel addSld delSld modSld sldOrd">
      <pc:chgData name="Nguyen Trong Tuan 20210906" userId="a3934ad3-b2bd-425c-b5af-f5b4c2030748" providerId="ADAL" clId="{C91C2D90-528F-491D-874D-C4E4AB2B6F10}" dt="2021-10-30T14:59:28.905" v="1461"/>
      <pc:docMkLst>
        <pc:docMk/>
      </pc:docMkLst>
      <pc:sldChg chg="modSp mod">
        <pc:chgData name="Nguyen Trong Tuan 20210906" userId="a3934ad3-b2bd-425c-b5af-f5b4c2030748" providerId="ADAL" clId="{C91C2D90-528F-491D-874D-C4E4AB2B6F10}" dt="2021-10-30T13:31:08.867" v="1273" actId="20577"/>
        <pc:sldMkLst>
          <pc:docMk/>
          <pc:sldMk cId="2498382913" sldId="268"/>
        </pc:sldMkLst>
        <pc:spChg chg="mod">
          <ac:chgData name="Nguyen Trong Tuan 20210906" userId="a3934ad3-b2bd-425c-b5af-f5b4c2030748" providerId="ADAL" clId="{C91C2D90-528F-491D-874D-C4E4AB2B6F10}" dt="2021-10-30T13:31:08.867" v="1273" actId="20577"/>
          <ac:spMkLst>
            <pc:docMk/>
            <pc:sldMk cId="2498382913" sldId="268"/>
            <ac:spMk id="35" creationId="{96AB0855-2EA2-4915-B058-9C0E89E92D74}"/>
          </ac:spMkLst>
        </pc:spChg>
      </pc:sldChg>
      <pc:sldChg chg="delSp modSp mod modTransition modAnim">
        <pc:chgData name="Nguyen Trong Tuan 20210906" userId="a3934ad3-b2bd-425c-b5af-f5b4c2030748" providerId="ADAL" clId="{C91C2D90-528F-491D-874D-C4E4AB2B6F10}" dt="2021-10-30T14:40:25.800" v="1365"/>
        <pc:sldMkLst>
          <pc:docMk/>
          <pc:sldMk cId="497141193" sldId="269"/>
        </pc:sldMkLst>
        <pc:spChg chg="del">
          <ac:chgData name="Nguyen Trong Tuan 20210906" userId="a3934ad3-b2bd-425c-b5af-f5b4c2030748" providerId="ADAL" clId="{C91C2D90-528F-491D-874D-C4E4AB2B6F10}" dt="2021-10-30T08:00:47.770" v="1066" actId="478"/>
          <ac:spMkLst>
            <pc:docMk/>
            <pc:sldMk cId="497141193" sldId="269"/>
            <ac:spMk id="4" creationId="{828C5ED1-5115-4651-BD0C-03F548ECE51F}"/>
          </ac:spMkLst>
        </pc:spChg>
        <pc:spChg chg="mod">
          <ac:chgData name="Nguyen Trong Tuan 20210906" userId="a3934ad3-b2bd-425c-b5af-f5b4c2030748" providerId="ADAL" clId="{C91C2D90-528F-491D-874D-C4E4AB2B6F10}" dt="2021-10-30T14:25:39.769" v="1304" actId="1076"/>
          <ac:spMkLst>
            <pc:docMk/>
            <pc:sldMk cId="497141193" sldId="269"/>
            <ac:spMk id="8" creationId="{0DEA16E0-F7AB-4B7D-83CD-17507C47B232}"/>
          </ac:spMkLst>
        </pc:spChg>
        <pc:spChg chg="mod">
          <ac:chgData name="Nguyen Trong Tuan 20210906" userId="a3934ad3-b2bd-425c-b5af-f5b4c2030748" providerId="ADAL" clId="{C91C2D90-528F-491D-874D-C4E4AB2B6F10}" dt="2021-10-30T08:10:28.878" v="1227" actId="1076"/>
          <ac:spMkLst>
            <pc:docMk/>
            <pc:sldMk cId="497141193" sldId="269"/>
            <ac:spMk id="18" creationId="{FAA1ECAE-073A-47D5-B33D-C68FA36D708F}"/>
          </ac:spMkLst>
        </pc:spChg>
        <pc:spChg chg="mod">
          <ac:chgData name="Nguyen Trong Tuan 20210906" userId="a3934ad3-b2bd-425c-b5af-f5b4c2030748" providerId="ADAL" clId="{C91C2D90-528F-491D-874D-C4E4AB2B6F10}" dt="2021-10-30T08:12:56.393" v="1243" actId="1076"/>
          <ac:spMkLst>
            <pc:docMk/>
            <pc:sldMk cId="497141193" sldId="269"/>
            <ac:spMk id="28" creationId="{B38B283A-B30A-4612-8D4B-E9CD719F69BA}"/>
          </ac:spMkLst>
        </pc:spChg>
        <pc:spChg chg="mod">
          <ac:chgData name="Nguyen Trong Tuan 20210906" userId="a3934ad3-b2bd-425c-b5af-f5b4c2030748" providerId="ADAL" clId="{C91C2D90-528F-491D-874D-C4E4AB2B6F10}" dt="2021-10-30T08:12:48.958" v="1239" actId="1076"/>
          <ac:spMkLst>
            <pc:docMk/>
            <pc:sldMk cId="497141193" sldId="269"/>
            <ac:spMk id="35" creationId="{96AB0855-2EA2-4915-B058-9C0E89E92D74}"/>
          </ac:spMkLst>
        </pc:spChg>
        <pc:spChg chg="mod">
          <ac:chgData name="Nguyen Trong Tuan 20210906" userId="a3934ad3-b2bd-425c-b5af-f5b4c2030748" providerId="ADAL" clId="{C91C2D90-528F-491D-874D-C4E4AB2B6F10}" dt="2021-10-30T14:22:44.361" v="1277" actId="1076"/>
          <ac:spMkLst>
            <pc:docMk/>
            <pc:sldMk cId="497141193" sldId="269"/>
            <ac:spMk id="40" creationId="{A1997D5C-4B65-4924-BD9E-56C920F203A8}"/>
          </ac:spMkLst>
        </pc:spChg>
        <pc:spChg chg="mod">
          <ac:chgData name="Nguyen Trong Tuan 20210906" userId="a3934ad3-b2bd-425c-b5af-f5b4c2030748" providerId="ADAL" clId="{C91C2D90-528F-491D-874D-C4E4AB2B6F10}" dt="2021-10-30T08:12:53.249" v="1241" actId="1076"/>
          <ac:spMkLst>
            <pc:docMk/>
            <pc:sldMk cId="497141193" sldId="269"/>
            <ac:spMk id="46" creationId="{B1C25235-BCF9-4D0D-8A93-7E8E7E7BA01C}"/>
          </ac:spMkLst>
        </pc:spChg>
        <pc:spChg chg="mod">
          <ac:chgData name="Nguyen Trong Tuan 20210906" userId="a3934ad3-b2bd-425c-b5af-f5b4c2030748" providerId="ADAL" clId="{C91C2D90-528F-491D-874D-C4E4AB2B6F10}" dt="2021-10-30T08:12:54.693" v="1242" actId="1076"/>
          <ac:spMkLst>
            <pc:docMk/>
            <pc:sldMk cId="497141193" sldId="269"/>
            <ac:spMk id="47" creationId="{5FC7308A-7B9A-4386-B09D-4E7F49FE1FB8}"/>
          </ac:spMkLst>
        </pc:spChg>
        <pc:picChg chg="mod">
          <ac:chgData name="Nguyen Trong Tuan 20210906" userId="a3934ad3-b2bd-425c-b5af-f5b4c2030748" providerId="ADAL" clId="{C91C2D90-528F-491D-874D-C4E4AB2B6F10}" dt="2021-10-30T08:10:52.076" v="1231" actId="1076"/>
          <ac:picMkLst>
            <pc:docMk/>
            <pc:sldMk cId="497141193" sldId="269"/>
            <ac:picMk id="9" creationId="{69CA0CDE-1D0D-48AC-8409-1C9C8D61246D}"/>
          </ac:picMkLst>
        </pc:picChg>
        <pc:picChg chg="mod">
          <ac:chgData name="Nguyen Trong Tuan 20210906" userId="a3934ad3-b2bd-425c-b5af-f5b4c2030748" providerId="ADAL" clId="{C91C2D90-528F-491D-874D-C4E4AB2B6F10}" dt="2021-10-30T14:30:10.315" v="1335" actId="1076"/>
          <ac:picMkLst>
            <pc:docMk/>
            <pc:sldMk cId="497141193" sldId="269"/>
            <ac:picMk id="15" creationId="{5D45D724-9422-4768-8C89-45DF04A5DC7F}"/>
          </ac:picMkLst>
        </pc:picChg>
        <pc:picChg chg="mod">
          <ac:chgData name="Nguyen Trong Tuan 20210906" userId="a3934ad3-b2bd-425c-b5af-f5b4c2030748" providerId="ADAL" clId="{C91C2D90-528F-491D-874D-C4E4AB2B6F10}" dt="2021-10-30T14:36:30.877" v="1354" actId="1076"/>
          <ac:picMkLst>
            <pc:docMk/>
            <pc:sldMk cId="497141193" sldId="269"/>
            <ac:picMk id="21" creationId="{C301BF70-584A-419D-8A60-EFBD813DCDCC}"/>
          </ac:picMkLst>
        </pc:picChg>
        <pc:picChg chg="mod">
          <ac:chgData name="Nguyen Trong Tuan 20210906" userId="a3934ad3-b2bd-425c-b5af-f5b4c2030748" providerId="ADAL" clId="{C91C2D90-528F-491D-874D-C4E4AB2B6F10}" dt="2021-10-30T08:10:43.927" v="1229" actId="1076"/>
          <ac:picMkLst>
            <pc:docMk/>
            <pc:sldMk cId="497141193" sldId="269"/>
            <ac:picMk id="23" creationId="{3A76DCC7-449E-4B03-B5E3-9B2FD12D4980}"/>
          </ac:picMkLst>
        </pc:picChg>
        <pc:picChg chg="mod">
          <ac:chgData name="Nguyen Trong Tuan 20210906" userId="a3934ad3-b2bd-425c-b5af-f5b4c2030748" providerId="ADAL" clId="{C91C2D90-528F-491D-874D-C4E4AB2B6F10}" dt="2021-10-30T08:12:34.243" v="1236" actId="1076"/>
          <ac:picMkLst>
            <pc:docMk/>
            <pc:sldMk cId="497141193" sldId="269"/>
            <ac:picMk id="48" creationId="{D72E0A9E-303F-4E69-9768-9F3E14EC055F}"/>
          </ac:picMkLst>
        </pc:picChg>
      </pc:sldChg>
      <pc:sldChg chg="new del">
        <pc:chgData name="Nguyen Trong Tuan 20210906" userId="a3934ad3-b2bd-425c-b5af-f5b4c2030748" providerId="ADAL" clId="{C91C2D90-528F-491D-874D-C4E4AB2B6F10}" dt="2021-10-29T08:11:52.543" v="329" actId="2696"/>
        <pc:sldMkLst>
          <pc:docMk/>
          <pc:sldMk cId="1798211169" sldId="274"/>
        </pc:sldMkLst>
      </pc:sldChg>
      <pc:sldChg chg="addSp delSp modSp add mod modTransition setBg modAnim">
        <pc:chgData name="Nguyen Trong Tuan 20210906" userId="a3934ad3-b2bd-425c-b5af-f5b4c2030748" providerId="ADAL" clId="{C91C2D90-528F-491D-874D-C4E4AB2B6F10}" dt="2021-10-30T14:44:52.131" v="1391"/>
        <pc:sldMkLst>
          <pc:docMk/>
          <pc:sldMk cId="1718368035" sldId="275"/>
        </pc:sldMkLst>
        <pc:spChg chg="del">
          <ac:chgData name="Nguyen Trong Tuan 20210906" userId="a3934ad3-b2bd-425c-b5af-f5b4c2030748" providerId="ADAL" clId="{C91C2D90-528F-491D-874D-C4E4AB2B6F10}" dt="2021-10-30T08:03:11.173" v="1110" actId="478"/>
          <ac:spMkLst>
            <pc:docMk/>
            <pc:sldMk cId="1718368035" sldId="275"/>
            <ac:spMk id="4" creationId="{828C5ED1-5115-4651-BD0C-03F548ECE51F}"/>
          </ac:spMkLst>
        </pc:spChg>
        <pc:spChg chg="mod">
          <ac:chgData name="Nguyen Trong Tuan 20210906" userId="a3934ad3-b2bd-425c-b5af-f5b4c2030748" providerId="ADAL" clId="{C91C2D90-528F-491D-874D-C4E4AB2B6F10}" dt="2021-10-29T07:49:01.838" v="60" actId="14100"/>
          <ac:spMkLst>
            <pc:docMk/>
            <pc:sldMk cId="1718368035" sldId="275"/>
            <ac:spMk id="6" creationId="{0EC84DD9-AB8F-4ADE-BBEB-4C02D260578F}"/>
          </ac:spMkLst>
        </pc:spChg>
        <pc:spChg chg="del mod">
          <ac:chgData name="Nguyen Trong Tuan 20210906" userId="a3934ad3-b2bd-425c-b5af-f5b4c2030748" providerId="ADAL" clId="{C91C2D90-528F-491D-874D-C4E4AB2B6F10}" dt="2021-10-29T07:29:03.072" v="7" actId="478"/>
          <ac:spMkLst>
            <pc:docMk/>
            <pc:sldMk cId="1718368035" sldId="275"/>
            <ac:spMk id="8" creationId="{0DEA16E0-F7AB-4B7D-83CD-17507C47B232}"/>
          </ac:spMkLst>
        </pc:spChg>
        <pc:spChg chg="del mod">
          <ac:chgData name="Nguyen Trong Tuan 20210906" userId="a3934ad3-b2bd-425c-b5af-f5b4c2030748" providerId="ADAL" clId="{C91C2D90-528F-491D-874D-C4E4AB2B6F10}" dt="2021-10-29T07:29:05.905" v="9" actId="478"/>
          <ac:spMkLst>
            <pc:docMk/>
            <pc:sldMk cId="1718368035" sldId="275"/>
            <ac:spMk id="18" creationId="{FAA1ECAE-073A-47D5-B33D-C68FA36D708F}"/>
          </ac:spMkLst>
        </pc:spChg>
        <pc:spChg chg="add mod">
          <ac:chgData name="Nguyen Trong Tuan 20210906" userId="a3934ad3-b2bd-425c-b5af-f5b4c2030748" providerId="ADAL" clId="{C91C2D90-528F-491D-874D-C4E4AB2B6F10}" dt="2021-10-29T08:05:36.667" v="195" actId="1076"/>
          <ac:spMkLst>
            <pc:docMk/>
            <pc:sldMk cId="1718368035" sldId="275"/>
            <ac:spMk id="20" creationId="{69226E9F-A34A-494E-B096-3DDE42B2C563}"/>
          </ac:spMkLst>
        </pc:spChg>
        <pc:spChg chg="add mod">
          <ac:chgData name="Nguyen Trong Tuan 20210906" userId="a3934ad3-b2bd-425c-b5af-f5b4c2030748" providerId="ADAL" clId="{C91C2D90-528F-491D-874D-C4E4AB2B6F10}" dt="2021-10-30T08:09:49.098" v="1225" actId="1076"/>
          <ac:spMkLst>
            <pc:docMk/>
            <pc:sldMk cId="1718368035" sldId="275"/>
            <ac:spMk id="22" creationId="{8D237D60-AA2C-455E-8E6B-84BC3D2AEB20}"/>
          </ac:spMkLst>
        </pc:spChg>
        <pc:spChg chg="mod">
          <ac:chgData name="Nguyen Trong Tuan 20210906" userId="a3934ad3-b2bd-425c-b5af-f5b4c2030748" providerId="ADAL" clId="{C91C2D90-528F-491D-874D-C4E4AB2B6F10}" dt="2021-10-30T08:09:19.437" v="1219" actId="1076"/>
          <ac:spMkLst>
            <pc:docMk/>
            <pc:sldMk cId="1718368035" sldId="275"/>
            <ac:spMk id="28" creationId="{B38B283A-B30A-4612-8D4B-E9CD719F69BA}"/>
          </ac:spMkLst>
        </pc:spChg>
        <pc:spChg chg="mod">
          <ac:chgData name="Nguyen Trong Tuan 20210906" userId="a3934ad3-b2bd-425c-b5af-f5b4c2030748" providerId="ADAL" clId="{C91C2D90-528F-491D-874D-C4E4AB2B6F10}" dt="2021-10-30T08:09:06.085" v="1215" actId="1076"/>
          <ac:spMkLst>
            <pc:docMk/>
            <pc:sldMk cId="1718368035" sldId="275"/>
            <ac:spMk id="35" creationId="{96AB0855-2EA2-4915-B058-9C0E89E92D74}"/>
          </ac:spMkLst>
        </pc:spChg>
        <pc:spChg chg="mod">
          <ac:chgData name="Nguyen Trong Tuan 20210906" userId="a3934ad3-b2bd-425c-b5af-f5b4c2030748" providerId="ADAL" clId="{C91C2D90-528F-491D-874D-C4E4AB2B6F10}" dt="2021-10-30T08:07:56.663" v="1207" actId="14100"/>
          <ac:spMkLst>
            <pc:docMk/>
            <pc:sldMk cId="1718368035" sldId="275"/>
            <ac:spMk id="40" creationId="{A1997D5C-4B65-4924-BD9E-56C920F203A8}"/>
          </ac:spMkLst>
        </pc:spChg>
        <pc:spChg chg="mod">
          <ac:chgData name="Nguyen Trong Tuan 20210906" userId="a3934ad3-b2bd-425c-b5af-f5b4c2030748" providerId="ADAL" clId="{C91C2D90-528F-491D-874D-C4E4AB2B6F10}" dt="2021-10-30T08:09:23.245" v="1220" actId="1076"/>
          <ac:spMkLst>
            <pc:docMk/>
            <pc:sldMk cId="1718368035" sldId="275"/>
            <ac:spMk id="46" creationId="{B1C25235-BCF9-4D0D-8A93-7E8E7E7BA01C}"/>
          </ac:spMkLst>
        </pc:spChg>
        <pc:spChg chg="mod">
          <ac:chgData name="Nguyen Trong Tuan 20210906" userId="a3934ad3-b2bd-425c-b5af-f5b4c2030748" providerId="ADAL" clId="{C91C2D90-528F-491D-874D-C4E4AB2B6F10}" dt="2021-10-30T08:09:13.143" v="1218" actId="1076"/>
          <ac:spMkLst>
            <pc:docMk/>
            <pc:sldMk cId="1718368035" sldId="275"/>
            <ac:spMk id="47" creationId="{5FC7308A-7B9A-4386-B09D-4E7F49FE1FB8}"/>
          </ac:spMkLst>
        </pc:spChg>
        <pc:picChg chg="del">
          <ac:chgData name="Nguyen Trong Tuan 20210906" userId="a3934ad3-b2bd-425c-b5af-f5b4c2030748" providerId="ADAL" clId="{C91C2D90-528F-491D-874D-C4E4AB2B6F10}" dt="2021-10-29T07:28:59.935" v="6" actId="478"/>
          <ac:picMkLst>
            <pc:docMk/>
            <pc:sldMk cId="1718368035" sldId="275"/>
            <ac:picMk id="9" creationId="{69CA0CDE-1D0D-48AC-8409-1C9C8D61246D}"/>
          </ac:picMkLst>
        </pc:picChg>
        <pc:picChg chg="add mod">
          <ac:chgData name="Nguyen Trong Tuan 20210906" userId="a3934ad3-b2bd-425c-b5af-f5b4c2030748" providerId="ADAL" clId="{C91C2D90-528F-491D-874D-C4E4AB2B6F10}" dt="2021-10-29T08:03:43.305" v="108" actId="1076"/>
          <ac:picMkLst>
            <pc:docMk/>
            <pc:sldMk cId="1718368035" sldId="275"/>
            <ac:picMk id="11" creationId="{850B6B3E-52BA-4044-98BB-A57701AFFF87}"/>
          </ac:picMkLst>
        </pc:picChg>
        <pc:picChg chg="del">
          <ac:chgData name="Nguyen Trong Tuan 20210906" userId="a3934ad3-b2bd-425c-b5af-f5b4c2030748" providerId="ADAL" clId="{C91C2D90-528F-491D-874D-C4E4AB2B6F10}" dt="2021-10-29T07:28:56.264" v="2" actId="478"/>
          <ac:picMkLst>
            <pc:docMk/>
            <pc:sldMk cId="1718368035" sldId="275"/>
            <ac:picMk id="15" creationId="{5D45D724-9422-4768-8C89-45DF04A5DC7F}"/>
          </ac:picMkLst>
        </pc:picChg>
        <pc:picChg chg="add mod">
          <ac:chgData name="Nguyen Trong Tuan 20210906" userId="a3934ad3-b2bd-425c-b5af-f5b4c2030748" providerId="ADAL" clId="{C91C2D90-528F-491D-874D-C4E4AB2B6F10}" dt="2021-10-30T08:09:42.671" v="1224" actId="1076"/>
          <ac:picMkLst>
            <pc:docMk/>
            <pc:sldMk cId="1718368035" sldId="275"/>
            <ac:picMk id="16" creationId="{C6368E31-8251-4451-8DAD-20BF47F46473}"/>
          </ac:picMkLst>
        </pc:picChg>
        <pc:picChg chg="add mod">
          <ac:chgData name="Nguyen Trong Tuan 20210906" userId="a3934ad3-b2bd-425c-b5af-f5b4c2030748" providerId="ADAL" clId="{C91C2D90-528F-491D-874D-C4E4AB2B6F10}" dt="2021-10-29T08:03:01.355" v="96" actId="1076"/>
          <ac:picMkLst>
            <pc:docMk/>
            <pc:sldMk cId="1718368035" sldId="275"/>
            <ac:picMk id="17" creationId="{D6817AFF-AA72-4F13-AEE7-6D138D618F5A}"/>
          </ac:picMkLst>
        </pc:picChg>
        <pc:picChg chg="add mod">
          <ac:chgData name="Nguyen Trong Tuan 20210906" userId="a3934ad3-b2bd-425c-b5af-f5b4c2030748" providerId="ADAL" clId="{C91C2D90-528F-491D-874D-C4E4AB2B6F10}" dt="2021-10-30T08:09:39.240" v="1223" actId="1076"/>
          <ac:picMkLst>
            <pc:docMk/>
            <pc:sldMk cId="1718368035" sldId="275"/>
            <ac:picMk id="19" creationId="{4C3108C7-310E-427C-BCD2-D3762E5DEC87}"/>
          </ac:picMkLst>
        </pc:picChg>
        <pc:picChg chg="del">
          <ac:chgData name="Nguyen Trong Tuan 20210906" userId="a3934ad3-b2bd-425c-b5af-f5b4c2030748" providerId="ADAL" clId="{C91C2D90-528F-491D-874D-C4E4AB2B6F10}" dt="2021-10-29T07:28:57.770" v="4" actId="478"/>
          <ac:picMkLst>
            <pc:docMk/>
            <pc:sldMk cId="1718368035" sldId="275"/>
            <ac:picMk id="21" creationId="{C301BF70-584A-419D-8A60-EFBD813DCDCC}"/>
          </ac:picMkLst>
        </pc:picChg>
        <pc:picChg chg="del">
          <ac:chgData name="Nguyen Trong Tuan 20210906" userId="a3934ad3-b2bd-425c-b5af-f5b4c2030748" providerId="ADAL" clId="{C91C2D90-528F-491D-874D-C4E4AB2B6F10}" dt="2021-10-29T07:28:57.251" v="3" actId="478"/>
          <ac:picMkLst>
            <pc:docMk/>
            <pc:sldMk cId="1718368035" sldId="275"/>
            <ac:picMk id="23" creationId="{3A76DCC7-449E-4B03-B5E3-9B2FD12D4980}"/>
          </ac:picMkLst>
        </pc:picChg>
        <pc:picChg chg="mod">
          <ac:chgData name="Nguyen Trong Tuan 20210906" userId="a3934ad3-b2bd-425c-b5af-f5b4c2030748" providerId="ADAL" clId="{C91C2D90-528F-491D-874D-C4E4AB2B6F10}" dt="2021-10-30T08:09:08.720" v="1216" actId="1076"/>
          <ac:picMkLst>
            <pc:docMk/>
            <pc:sldMk cId="1718368035" sldId="275"/>
            <ac:picMk id="48" creationId="{D72E0A9E-303F-4E69-9768-9F3E14EC055F}"/>
          </ac:picMkLst>
        </pc:picChg>
      </pc:sldChg>
      <pc:sldChg chg="addSp delSp modSp add mod ord modTransition modAnim">
        <pc:chgData name="Nguyen Trong Tuan 20210906" userId="a3934ad3-b2bd-425c-b5af-f5b4c2030748" providerId="ADAL" clId="{C91C2D90-528F-491D-874D-C4E4AB2B6F10}" dt="2021-10-30T14:49:09.072" v="1429"/>
        <pc:sldMkLst>
          <pc:docMk/>
          <pc:sldMk cId="16138222" sldId="276"/>
        </pc:sldMkLst>
        <pc:spChg chg="del mod">
          <ac:chgData name="Nguyen Trong Tuan 20210906" userId="a3934ad3-b2bd-425c-b5af-f5b4c2030748" providerId="ADAL" clId="{C91C2D90-528F-491D-874D-C4E4AB2B6F10}" dt="2021-10-30T08:04:09.667" v="1163" actId="478"/>
          <ac:spMkLst>
            <pc:docMk/>
            <pc:sldMk cId="16138222" sldId="276"/>
            <ac:spMk id="4" creationId="{828C5ED1-5115-4651-BD0C-03F548ECE51F}"/>
          </ac:spMkLst>
        </pc:spChg>
        <pc:spChg chg="mod">
          <ac:chgData name="Nguyen Trong Tuan 20210906" userId="a3934ad3-b2bd-425c-b5af-f5b4c2030748" providerId="ADAL" clId="{C91C2D90-528F-491D-874D-C4E4AB2B6F10}" dt="2021-10-29T09:01:28.394" v="684" actId="20577"/>
          <ac:spMkLst>
            <pc:docMk/>
            <pc:sldMk cId="16138222" sldId="276"/>
            <ac:spMk id="6" creationId="{0EC84DD9-AB8F-4ADE-BBEB-4C02D260578F}"/>
          </ac:spMkLst>
        </pc:spChg>
        <pc:spChg chg="del mod">
          <ac:chgData name="Nguyen Trong Tuan 20210906" userId="a3934ad3-b2bd-425c-b5af-f5b4c2030748" providerId="ADAL" clId="{C91C2D90-528F-491D-874D-C4E4AB2B6F10}" dt="2021-10-29T08:39:08.375" v="397" actId="478"/>
          <ac:spMkLst>
            <pc:docMk/>
            <pc:sldMk cId="16138222" sldId="276"/>
            <ac:spMk id="8" creationId="{0DEA16E0-F7AB-4B7D-83CD-17507C47B232}"/>
          </ac:spMkLst>
        </pc:spChg>
        <pc:spChg chg="add mod">
          <ac:chgData name="Nguyen Trong Tuan 20210906" userId="a3934ad3-b2bd-425c-b5af-f5b4c2030748" providerId="ADAL" clId="{C91C2D90-528F-491D-874D-C4E4AB2B6F10}" dt="2021-10-30T14:45:50.920" v="1402" actId="1076"/>
          <ac:spMkLst>
            <pc:docMk/>
            <pc:sldMk cId="16138222" sldId="276"/>
            <ac:spMk id="10" creationId="{A46E41E9-A5B3-4C28-807E-77305980986C}"/>
          </ac:spMkLst>
        </pc:spChg>
        <pc:spChg chg="del mod">
          <ac:chgData name="Nguyen Trong Tuan 20210906" userId="a3934ad3-b2bd-425c-b5af-f5b4c2030748" providerId="ADAL" clId="{C91C2D90-528F-491D-874D-C4E4AB2B6F10}" dt="2021-10-29T08:38:58.001" v="392" actId="478"/>
          <ac:spMkLst>
            <pc:docMk/>
            <pc:sldMk cId="16138222" sldId="276"/>
            <ac:spMk id="18" creationId="{FAA1ECAE-073A-47D5-B33D-C68FA36D708F}"/>
          </ac:spMkLst>
        </pc:spChg>
        <pc:spChg chg="add mod">
          <ac:chgData name="Nguyen Trong Tuan 20210906" userId="a3934ad3-b2bd-425c-b5af-f5b4c2030748" providerId="ADAL" clId="{C91C2D90-528F-491D-874D-C4E4AB2B6F10}" dt="2021-10-29T09:02:28.231" v="694" actId="20577"/>
          <ac:spMkLst>
            <pc:docMk/>
            <pc:sldMk cId="16138222" sldId="276"/>
            <ac:spMk id="20" creationId="{2652A865-86E3-4A07-AFF9-BB8109F93F84}"/>
          </ac:spMkLst>
        </pc:spChg>
        <pc:spChg chg="mod">
          <ac:chgData name="Nguyen Trong Tuan 20210906" userId="a3934ad3-b2bd-425c-b5af-f5b4c2030748" providerId="ADAL" clId="{C91C2D90-528F-491D-874D-C4E4AB2B6F10}" dt="2021-10-30T08:13:53.736" v="1248" actId="1076"/>
          <ac:spMkLst>
            <pc:docMk/>
            <pc:sldMk cId="16138222" sldId="276"/>
            <ac:spMk id="28" creationId="{B38B283A-B30A-4612-8D4B-E9CD719F69BA}"/>
          </ac:spMkLst>
        </pc:spChg>
        <pc:spChg chg="mod">
          <ac:chgData name="Nguyen Trong Tuan 20210906" userId="a3934ad3-b2bd-425c-b5af-f5b4c2030748" providerId="ADAL" clId="{C91C2D90-528F-491D-874D-C4E4AB2B6F10}" dt="2021-10-30T08:06:11.091" v="1206" actId="1076"/>
          <ac:spMkLst>
            <pc:docMk/>
            <pc:sldMk cId="16138222" sldId="276"/>
            <ac:spMk id="31" creationId="{CA309FFA-A14D-4E69-96CA-89D8A796AB14}"/>
          </ac:spMkLst>
        </pc:spChg>
        <pc:spChg chg="mod">
          <ac:chgData name="Nguyen Trong Tuan 20210906" userId="a3934ad3-b2bd-425c-b5af-f5b4c2030748" providerId="ADAL" clId="{C91C2D90-528F-491D-874D-C4E4AB2B6F10}" dt="2021-10-30T08:13:47.119" v="1246" actId="1076"/>
          <ac:spMkLst>
            <pc:docMk/>
            <pc:sldMk cId="16138222" sldId="276"/>
            <ac:spMk id="35" creationId="{96AB0855-2EA2-4915-B058-9C0E89E92D74}"/>
          </ac:spMkLst>
        </pc:spChg>
        <pc:spChg chg="add del mod">
          <ac:chgData name="Nguyen Trong Tuan 20210906" userId="a3934ad3-b2bd-425c-b5af-f5b4c2030748" providerId="ADAL" clId="{C91C2D90-528F-491D-874D-C4E4AB2B6F10}" dt="2021-10-30T08:13:37.543" v="1244" actId="14100"/>
          <ac:spMkLst>
            <pc:docMk/>
            <pc:sldMk cId="16138222" sldId="276"/>
            <ac:spMk id="40" creationId="{A1997D5C-4B65-4924-BD9E-56C920F203A8}"/>
          </ac:spMkLst>
        </pc:spChg>
        <pc:spChg chg="mod">
          <ac:chgData name="Nguyen Trong Tuan 20210906" userId="a3934ad3-b2bd-425c-b5af-f5b4c2030748" providerId="ADAL" clId="{C91C2D90-528F-491D-874D-C4E4AB2B6F10}" dt="2021-10-30T08:13:50.216" v="1247" actId="1076"/>
          <ac:spMkLst>
            <pc:docMk/>
            <pc:sldMk cId="16138222" sldId="276"/>
            <ac:spMk id="46" creationId="{B1C25235-BCF9-4D0D-8A93-7E8E7E7BA01C}"/>
          </ac:spMkLst>
        </pc:spChg>
        <pc:spChg chg="mod">
          <ac:chgData name="Nguyen Trong Tuan 20210906" userId="a3934ad3-b2bd-425c-b5af-f5b4c2030748" providerId="ADAL" clId="{C91C2D90-528F-491D-874D-C4E4AB2B6F10}" dt="2021-10-30T08:13:55.724" v="1249" actId="1076"/>
          <ac:spMkLst>
            <pc:docMk/>
            <pc:sldMk cId="16138222" sldId="276"/>
            <ac:spMk id="47" creationId="{5FC7308A-7B9A-4386-B09D-4E7F49FE1FB8}"/>
          </ac:spMkLst>
        </pc:spChg>
        <pc:spChg chg="add del mod">
          <ac:chgData name="Nguyen Trong Tuan 20210906" userId="a3934ad3-b2bd-425c-b5af-f5b4c2030748" providerId="ADAL" clId="{C91C2D90-528F-491D-874D-C4E4AB2B6F10}" dt="2021-10-29T09:01:22.008" v="682" actId="1035"/>
          <ac:spMkLst>
            <pc:docMk/>
            <pc:sldMk cId="16138222" sldId="276"/>
            <ac:spMk id="50" creationId="{5E3BAC59-8F7D-4F1E-BD0B-BE2326F345F2}"/>
          </ac:spMkLst>
        </pc:spChg>
        <pc:spChg chg="add mod">
          <ac:chgData name="Nguyen Trong Tuan 20210906" userId="a3934ad3-b2bd-425c-b5af-f5b4c2030748" providerId="ADAL" clId="{C91C2D90-528F-491D-874D-C4E4AB2B6F10}" dt="2021-10-30T14:46:04.204" v="1405" actId="1076"/>
          <ac:spMkLst>
            <pc:docMk/>
            <pc:sldMk cId="16138222" sldId="276"/>
            <ac:spMk id="51" creationId="{D46A6665-B1CE-46E1-ABC0-A2B1E8DF69A4}"/>
          </ac:spMkLst>
        </pc:spChg>
        <pc:spChg chg="add del mod">
          <ac:chgData name="Nguyen Trong Tuan 20210906" userId="a3934ad3-b2bd-425c-b5af-f5b4c2030748" providerId="ADAL" clId="{C91C2D90-528F-491D-874D-C4E4AB2B6F10}" dt="2021-10-29T09:00:12.508" v="669"/>
          <ac:spMkLst>
            <pc:docMk/>
            <pc:sldMk cId="16138222" sldId="276"/>
            <ac:spMk id="55" creationId="{4F33DBE9-29E2-48E3-BE1B-C811AF2B36E8}"/>
          </ac:spMkLst>
        </pc:spChg>
        <pc:spChg chg="add del mod">
          <ac:chgData name="Nguyen Trong Tuan 20210906" userId="a3934ad3-b2bd-425c-b5af-f5b4c2030748" providerId="ADAL" clId="{C91C2D90-528F-491D-874D-C4E4AB2B6F10}" dt="2021-10-29T09:00:12.509" v="671"/>
          <ac:spMkLst>
            <pc:docMk/>
            <pc:sldMk cId="16138222" sldId="276"/>
            <ac:spMk id="56" creationId="{970EB03E-161C-4F5F-9CF6-D0089520534E}"/>
          </ac:spMkLst>
        </pc:spChg>
        <pc:spChg chg="add mod">
          <ac:chgData name="Nguyen Trong Tuan 20210906" userId="a3934ad3-b2bd-425c-b5af-f5b4c2030748" providerId="ADAL" clId="{C91C2D90-528F-491D-874D-C4E4AB2B6F10}" dt="2021-10-29T09:00:07.199" v="667" actId="1076"/>
          <ac:spMkLst>
            <pc:docMk/>
            <pc:sldMk cId="16138222" sldId="276"/>
            <ac:spMk id="57" creationId="{241CA4F2-3546-41F4-B117-088A8D5F952A}"/>
          </ac:spMkLst>
        </pc:spChg>
        <pc:picChg chg="del">
          <ac:chgData name="Nguyen Trong Tuan 20210906" userId="a3934ad3-b2bd-425c-b5af-f5b4c2030748" providerId="ADAL" clId="{C91C2D90-528F-491D-874D-C4E4AB2B6F10}" dt="2021-10-29T08:15:03.619" v="336" actId="478"/>
          <ac:picMkLst>
            <pc:docMk/>
            <pc:sldMk cId="16138222" sldId="276"/>
            <ac:picMk id="9" creationId="{69CA0CDE-1D0D-48AC-8409-1C9C8D61246D}"/>
          </ac:picMkLst>
        </pc:picChg>
        <pc:picChg chg="add mod">
          <ac:chgData name="Nguyen Trong Tuan 20210906" userId="a3934ad3-b2bd-425c-b5af-f5b4c2030748" providerId="ADAL" clId="{C91C2D90-528F-491D-874D-C4E4AB2B6F10}" dt="2021-10-29T09:02:02.617" v="691" actId="1076"/>
          <ac:picMkLst>
            <pc:docMk/>
            <pc:sldMk cId="16138222" sldId="276"/>
            <ac:picMk id="11" creationId="{84C9BE04-800C-49A7-BA0F-25684A090526}"/>
          </ac:picMkLst>
        </pc:picChg>
        <pc:picChg chg="del">
          <ac:chgData name="Nguyen Trong Tuan 20210906" userId="a3934ad3-b2bd-425c-b5af-f5b4c2030748" providerId="ADAL" clId="{C91C2D90-528F-491D-874D-C4E4AB2B6F10}" dt="2021-10-29T08:14:55.806" v="333" actId="478"/>
          <ac:picMkLst>
            <pc:docMk/>
            <pc:sldMk cId="16138222" sldId="276"/>
            <ac:picMk id="15" creationId="{5D45D724-9422-4768-8C89-45DF04A5DC7F}"/>
          </ac:picMkLst>
        </pc:picChg>
        <pc:picChg chg="add del mod">
          <ac:chgData name="Nguyen Trong Tuan 20210906" userId="a3934ad3-b2bd-425c-b5af-f5b4c2030748" providerId="ADAL" clId="{C91C2D90-528F-491D-874D-C4E4AB2B6F10}" dt="2021-10-29T08:40:55.417" v="427" actId="931"/>
          <ac:picMkLst>
            <pc:docMk/>
            <pc:sldMk cId="16138222" sldId="276"/>
            <ac:picMk id="16" creationId="{07E70EDF-B0CA-4194-A15D-4A57B7035E27}"/>
          </ac:picMkLst>
        </pc:picChg>
        <pc:picChg chg="add mod">
          <ac:chgData name="Nguyen Trong Tuan 20210906" userId="a3934ad3-b2bd-425c-b5af-f5b4c2030748" providerId="ADAL" clId="{C91C2D90-528F-491D-874D-C4E4AB2B6F10}" dt="2021-10-30T14:46:09.708" v="1406" actId="1076"/>
          <ac:picMkLst>
            <pc:docMk/>
            <pc:sldMk cId="16138222" sldId="276"/>
            <ac:picMk id="19" creationId="{FBCDAC68-8F21-425F-BFB5-F0F10D318CD1}"/>
          </ac:picMkLst>
        </pc:picChg>
        <pc:picChg chg="add del">
          <ac:chgData name="Nguyen Trong Tuan 20210906" userId="a3934ad3-b2bd-425c-b5af-f5b4c2030748" providerId="ADAL" clId="{C91C2D90-528F-491D-874D-C4E4AB2B6F10}" dt="2021-10-29T08:38:53.873" v="390" actId="478"/>
          <ac:picMkLst>
            <pc:docMk/>
            <pc:sldMk cId="16138222" sldId="276"/>
            <ac:picMk id="21" creationId="{C301BF70-584A-419D-8A60-EFBD813DCDCC}"/>
          </ac:picMkLst>
        </pc:picChg>
        <pc:picChg chg="del mod">
          <ac:chgData name="Nguyen Trong Tuan 20210906" userId="a3934ad3-b2bd-425c-b5af-f5b4c2030748" providerId="ADAL" clId="{C91C2D90-528F-491D-874D-C4E4AB2B6F10}" dt="2021-10-29T08:38:47.715" v="389" actId="478"/>
          <ac:picMkLst>
            <pc:docMk/>
            <pc:sldMk cId="16138222" sldId="276"/>
            <ac:picMk id="23" creationId="{3A76DCC7-449E-4B03-B5E3-9B2FD12D4980}"/>
          </ac:picMkLst>
        </pc:picChg>
        <pc:picChg chg="add del mod">
          <ac:chgData name="Nguyen Trong Tuan 20210906" userId="a3934ad3-b2bd-425c-b5af-f5b4c2030748" providerId="ADAL" clId="{C91C2D90-528F-491D-874D-C4E4AB2B6F10}" dt="2021-10-29T08:45:12.221" v="485" actId="478"/>
          <ac:picMkLst>
            <pc:docMk/>
            <pc:sldMk cId="16138222" sldId="276"/>
            <ac:picMk id="24" creationId="{33D91E41-4A06-49E7-BC83-159C91202DD4}"/>
          </ac:picMkLst>
        </pc:picChg>
        <pc:picChg chg="add del mod">
          <ac:chgData name="Nguyen Trong Tuan 20210906" userId="a3934ad3-b2bd-425c-b5af-f5b4c2030748" providerId="ADAL" clId="{C91C2D90-528F-491D-874D-C4E4AB2B6F10}" dt="2021-10-29T08:48:57.428" v="500" actId="478"/>
          <ac:picMkLst>
            <pc:docMk/>
            <pc:sldMk cId="16138222" sldId="276"/>
            <ac:picMk id="26" creationId="{6034EDAE-36C5-4E95-AA69-BF2F773C5F87}"/>
          </ac:picMkLst>
        </pc:picChg>
        <pc:picChg chg="add del mod">
          <ac:chgData name="Nguyen Trong Tuan 20210906" userId="a3934ad3-b2bd-425c-b5af-f5b4c2030748" providerId="ADAL" clId="{C91C2D90-528F-491D-874D-C4E4AB2B6F10}" dt="2021-10-29T08:53:34.489" v="598" actId="478"/>
          <ac:picMkLst>
            <pc:docMk/>
            <pc:sldMk cId="16138222" sldId="276"/>
            <ac:picMk id="38" creationId="{FD944D4C-9425-49E9-968E-84CE2E8E4FDE}"/>
          </ac:picMkLst>
        </pc:picChg>
        <pc:picChg chg="add mod">
          <ac:chgData name="Nguyen Trong Tuan 20210906" userId="a3934ad3-b2bd-425c-b5af-f5b4c2030748" providerId="ADAL" clId="{C91C2D90-528F-491D-874D-C4E4AB2B6F10}" dt="2021-10-29T08:53:56.805" v="604" actId="1076"/>
          <ac:picMkLst>
            <pc:docMk/>
            <pc:sldMk cId="16138222" sldId="276"/>
            <ac:picMk id="43" creationId="{E768D0E7-A185-47D3-A64D-C0D33E5AA335}"/>
          </ac:picMkLst>
        </pc:picChg>
        <pc:picChg chg="mod">
          <ac:chgData name="Nguyen Trong Tuan 20210906" userId="a3934ad3-b2bd-425c-b5af-f5b4c2030748" providerId="ADAL" clId="{C91C2D90-528F-491D-874D-C4E4AB2B6F10}" dt="2021-10-30T08:13:41.868" v="1245" actId="1076"/>
          <ac:picMkLst>
            <pc:docMk/>
            <pc:sldMk cId="16138222" sldId="276"/>
            <ac:picMk id="48" creationId="{D72E0A9E-303F-4E69-9768-9F3E14EC055F}"/>
          </ac:picMkLst>
        </pc:picChg>
        <pc:picChg chg="add mod">
          <ac:chgData name="Nguyen Trong Tuan 20210906" userId="a3934ad3-b2bd-425c-b5af-f5b4c2030748" providerId="ADAL" clId="{C91C2D90-528F-491D-874D-C4E4AB2B6F10}" dt="2021-10-29T08:54:07.442" v="608" actId="1076"/>
          <ac:picMkLst>
            <pc:docMk/>
            <pc:sldMk cId="16138222" sldId="276"/>
            <ac:picMk id="49" creationId="{9A54A0CE-B4AE-4AAF-B3A9-9CDABBD1D1C8}"/>
          </ac:picMkLst>
        </pc:picChg>
        <pc:picChg chg="add mod">
          <ac:chgData name="Nguyen Trong Tuan 20210906" userId="a3934ad3-b2bd-425c-b5af-f5b4c2030748" providerId="ADAL" clId="{C91C2D90-528F-491D-874D-C4E4AB2B6F10}" dt="2021-10-30T14:48:29.391" v="1424" actId="1076"/>
          <ac:picMkLst>
            <pc:docMk/>
            <pc:sldMk cId="16138222" sldId="276"/>
            <ac:picMk id="52" creationId="{ACD7ED90-D8A4-4A66-B639-4B635A7CDCE7}"/>
          </ac:picMkLst>
        </pc:picChg>
        <pc:picChg chg="add mod">
          <ac:chgData name="Nguyen Trong Tuan 20210906" userId="a3934ad3-b2bd-425c-b5af-f5b4c2030748" providerId="ADAL" clId="{C91C2D90-528F-491D-874D-C4E4AB2B6F10}" dt="2021-10-30T14:48:56.963" v="1427" actId="1076"/>
          <ac:picMkLst>
            <pc:docMk/>
            <pc:sldMk cId="16138222" sldId="276"/>
            <ac:picMk id="54" creationId="{C9AB7682-69FD-4DEB-BA41-FF2C16F98599}"/>
          </ac:picMkLst>
        </pc:picChg>
      </pc:sldChg>
      <pc:sldChg chg="addSp delSp modSp add mod modTransition modAnim">
        <pc:chgData name="Nguyen Trong Tuan 20210906" userId="a3934ad3-b2bd-425c-b5af-f5b4c2030748" providerId="ADAL" clId="{C91C2D90-528F-491D-874D-C4E4AB2B6F10}" dt="2021-10-30T14:59:28.905" v="1461"/>
        <pc:sldMkLst>
          <pc:docMk/>
          <pc:sldMk cId="2665011470" sldId="277"/>
        </pc:sldMkLst>
        <pc:spChg chg="del">
          <ac:chgData name="Nguyen Trong Tuan 20210906" userId="a3934ad3-b2bd-425c-b5af-f5b4c2030748" providerId="ADAL" clId="{C91C2D90-528F-491D-874D-C4E4AB2B6F10}" dt="2021-10-29T12:23:13.761" v="792" actId="478"/>
          <ac:spMkLst>
            <pc:docMk/>
            <pc:sldMk cId="2665011470" sldId="277"/>
            <ac:spMk id="4" creationId="{828C5ED1-5115-4651-BD0C-03F548ECE51F}"/>
          </ac:spMkLst>
        </pc:spChg>
        <pc:spChg chg="mod">
          <ac:chgData name="Nguyen Trong Tuan 20210906" userId="a3934ad3-b2bd-425c-b5af-f5b4c2030748" providerId="ADAL" clId="{C91C2D90-528F-491D-874D-C4E4AB2B6F10}" dt="2021-10-29T09:03:10.528" v="739" actId="20577"/>
          <ac:spMkLst>
            <pc:docMk/>
            <pc:sldMk cId="2665011470" sldId="277"/>
            <ac:spMk id="6" creationId="{0EC84DD9-AB8F-4ADE-BBEB-4C02D260578F}"/>
          </ac:spMkLst>
        </pc:spChg>
        <pc:spChg chg="del">
          <ac:chgData name="Nguyen Trong Tuan 20210906" userId="a3934ad3-b2bd-425c-b5af-f5b4c2030748" providerId="ADAL" clId="{C91C2D90-528F-491D-874D-C4E4AB2B6F10}" dt="2021-10-29T09:03:01.192" v="707" actId="478"/>
          <ac:spMkLst>
            <pc:docMk/>
            <pc:sldMk cId="2665011470" sldId="277"/>
            <ac:spMk id="10" creationId="{A46E41E9-A5B3-4C28-807E-77305980986C}"/>
          </ac:spMkLst>
        </pc:spChg>
        <pc:spChg chg="del">
          <ac:chgData name="Nguyen Trong Tuan 20210906" userId="a3934ad3-b2bd-425c-b5af-f5b4c2030748" providerId="ADAL" clId="{C91C2D90-528F-491D-874D-C4E4AB2B6F10}" dt="2021-10-29T09:02:57.566" v="705" actId="478"/>
          <ac:spMkLst>
            <pc:docMk/>
            <pc:sldMk cId="2665011470" sldId="277"/>
            <ac:spMk id="20" creationId="{2652A865-86E3-4A07-AFF9-BB8109F93F84}"/>
          </ac:spMkLst>
        </pc:spChg>
        <pc:spChg chg="del">
          <ac:chgData name="Nguyen Trong Tuan 20210906" userId="a3934ad3-b2bd-425c-b5af-f5b4c2030748" providerId="ADAL" clId="{C91C2D90-528F-491D-874D-C4E4AB2B6F10}" dt="2021-10-29T12:23:14.391" v="793" actId="478"/>
          <ac:spMkLst>
            <pc:docMk/>
            <pc:sldMk cId="2665011470" sldId="277"/>
            <ac:spMk id="28" creationId="{B38B283A-B30A-4612-8D4B-E9CD719F69BA}"/>
          </ac:spMkLst>
        </pc:spChg>
        <pc:spChg chg="del mod">
          <ac:chgData name="Nguyen Trong Tuan 20210906" userId="a3934ad3-b2bd-425c-b5af-f5b4c2030748" providerId="ADAL" clId="{C91C2D90-528F-491D-874D-C4E4AB2B6F10}" dt="2021-10-29T12:23:19.884" v="798" actId="478"/>
          <ac:spMkLst>
            <pc:docMk/>
            <pc:sldMk cId="2665011470" sldId="277"/>
            <ac:spMk id="35" creationId="{96AB0855-2EA2-4915-B058-9C0E89E92D74}"/>
          </ac:spMkLst>
        </pc:spChg>
        <pc:spChg chg="add mod">
          <ac:chgData name="Nguyen Trong Tuan 20210906" userId="a3934ad3-b2bd-425c-b5af-f5b4c2030748" providerId="ADAL" clId="{C91C2D90-528F-491D-874D-C4E4AB2B6F10}" dt="2021-10-29T13:17:03.483" v="973" actId="1076"/>
          <ac:spMkLst>
            <pc:docMk/>
            <pc:sldMk cId="2665011470" sldId="277"/>
            <ac:spMk id="38" creationId="{C2ABA738-8211-4785-B4A8-42D69301730E}"/>
          </ac:spMkLst>
        </pc:spChg>
        <pc:spChg chg="mod">
          <ac:chgData name="Nguyen Trong Tuan 20210906" userId="a3934ad3-b2bd-425c-b5af-f5b4c2030748" providerId="ADAL" clId="{C91C2D90-528F-491D-874D-C4E4AB2B6F10}" dt="2021-10-29T12:41:52.548" v="963" actId="1076"/>
          <ac:spMkLst>
            <pc:docMk/>
            <pc:sldMk cId="2665011470" sldId="277"/>
            <ac:spMk id="40" creationId="{A1997D5C-4B65-4924-BD9E-56C920F203A8}"/>
          </ac:spMkLst>
        </pc:spChg>
        <pc:spChg chg="add mod">
          <ac:chgData name="Nguyen Trong Tuan 20210906" userId="a3934ad3-b2bd-425c-b5af-f5b4c2030748" providerId="ADAL" clId="{C91C2D90-528F-491D-874D-C4E4AB2B6F10}" dt="2021-10-29T12:42:21.139" v="970" actId="1076"/>
          <ac:spMkLst>
            <pc:docMk/>
            <pc:sldMk cId="2665011470" sldId="277"/>
            <ac:spMk id="41" creationId="{5E780A80-968B-4377-AAC1-A09569519841}"/>
          </ac:spMkLst>
        </pc:spChg>
        <pc:spChg chg="add mod">
          <ac:chgData name="Nguyen Trong Tuan 20210906" userId="a3934ad3-b2bd-425c-b5af-f5b4c2030748" providerId="ADAL" clId="{C91C2D90-528F-491D-874D-C4E4AB2B6F10}" dt="2021-10-29T13:20:48.208" v="1030" actId="1076"/>
          <ac:spMkLst>
            <pc:docMk/>
            <pc:sldMk cId="2665011470" sldId="277"/>
            <ac:spMk id="43" creationId="{24CF41F0-D614-47CF-85D9-932471C73479}"/>
          </ac:spMkLst>
        </pc:spChg>
        <pc:spChg chg="del">
          <ac:chgData name="Nguyen Trong Tuan 20210906" userId="a3934ad3-b2bd-425c-b5af-f5b4c2030748" providerId="ADAL" clId="{C91C2D90-528F-491D-874D-C4E4AB2B6F10}" dt="2021-10-29T12:23:14.932" v="794" actId="478"/>
          <ac:spMkLst>
            <pc:docMk/>
            <pc:sldMk cId="2665011470" sldId="277"/>
            <ac:spMk id="46" creationId="{B1C25235-BCF9-4D0D-8A93-7E8E7E7BA01C}"/>
          </ac:spMkLst>
        </pc:spChg>
        <pc:spChg chg="del">
          <ac:chgData name="Nguyen Trong Tuan 20210906" userId="a3934ad3-b2bd-425c-b5af-f5b4c2030748" providerId="ADAL" clId="{C91C2D90-528F-491D-874D-C4E4AB2B6F10}" dt="2021-10-29T12:23:15.485" v="795" actId="478"/>
          <ac:spMkLst>
            <pc:docMk/>
            <pc:sldMk cId="2665011470" sldId="277"/>
            <ac:spMk id="47" creationId="{5FC7308A-7B9A-4386-B09D-4E7F49FE1FB8}"/>
          </ac:spMkLst>
        </pc:spChg>
        <pc:spChg chg="del mod">
          <ac:chgData name="Nguyen Trong Tuan 20210906" userId="a3934ad3-b2bd-425c-b5af-f5b4c2030748" providerId="ADAL" clId="{C91C2D90-528F-491D-874D-C4E4AB2B6F10}" dt="2021-10-29T09:02:51.182" v="700" actId="478"/>
          <ac:spMkLst>
            <pc:docMk/>
            <pc:sldMk cId="2665011470" sldId="277"/>
            <ac:spMk id="50" creationId="{5E3BAC59-8F7D-4F1E-BD0B-BE2326F345F2}"/>
          </ac:spMkLst>
        </pc:spChg>
        <pc:spChg chg="del">
          <ac:chgData name="Nguyen Trong Tuan 20210906" userId="a3934ad3-b2bd-425c-b5af-f5b4c2030748" providerId="ADAL" clId="{C91C2D90-528F-491D-874D-C4E4AB2B6F10}" dt="2021-10-29T09:02:56.210" v="704" actId="478"/>
          <ac:spMkLst>
            <pc:docMk/>
            <pc:sldMk cId="2665011470" sldId="277"/>
            <ac:spMk id="51" creationId="{D46A6665-B1CE-46E1-ABC0-A2B1E8DF69A4}"/>
          </ac:spMkLst>
        </pc:spChg>
        <pc:spChg chg="del">
          <ac:chgData name="Nguyen Trong Tuan 20210906" userId="a3934ad3-b2bd-425c-b5af-f5b4c2030748" providerId="ADAL" clId="{C91C2D90-528F-491D-874D-C4E4AB2B6F10}" dt="2021-10-29T09:02:52.828" v="701" actId="478"/>
          <ac:spMkLst>
            <pc:docMk/>
            <pc:sldMk cId="2665011470" sldId="277"/>
            <ac:spMk id="57" creationId="{241CA4F2-3546-41F4-B117-088A8D5F952A}"/>
          </ac:spMkLst>
        </pc:spChg>
        <pc:picChg chg="add del mod">
          <ac:chgData name="Nguyen Trong Tuan 20210906" userId="a3934ad3-b2bd-425c-b5af-f5b4c2030748" providerId="ADAL" clId="{C91C2D90-528F-491D-874D-C4E4AB2B6F10}" dt="2021-10-29T12:18:29.694" v="751" actId="478"/>
          <ac:picMkLst>
            <pc:docMk/>
            <pc:sldMk cId="2665011470" sldId="277"/>
            <ac:picMk id="9" creationId="{393A5D6E-78C6-45D9-B703-B470D579AE53}"/>
          </ac:picMkLst>
        </pc:picChg>
        <pc:picChg chg="add del mod">
          <ac:chgData name="Nguyen Trong Tuan 20210906" userId="a3934ad3-b2bd-425c-b5af-f5b4c2030748" providerId="ADAL" clId="{C91C2D90-528F-491D-874D-C4E4AB2B6F10}" dt="2021-10-29T12:18:29.694" v="751" actId="478"/>
          <ac:picMkLst>
            <pc:docMk/>
            <pc:sldMk cId="2665011470" sldId="277"/>
            <ac:picMk id="11" creationId="{2B5CD2DA-BB0B-414E-86FC-646C2899B3BE}"/>
          </ac:picMkLst>
        </pc:picChg>
        <pc:picChg chg="del">
          <ac:chgData name="Nguyen Trong Tuan 20210906" userId="a3934ad3-b2bd-425c-b5af-f5b4c2030748" providerId="ADAL" clId="{C91C2D90-528F-491D-874D-C4E4AB2B6F10}" dt="2021-10-29T09:02:59.458" v="706" actId="478"/>
          <ac:picMkLst>
            <pc:docMk/>
            <pc:sldMk cId="2665011470" sldId="277"/>
            <ac:picMk id="11" creationId="{84C9BE04-800C-49A7-BA0F-25684A090526}"/>
          </ac:picMkLst>
        </pc:picChg>
        <pc:picChg chg="add del mod">
          <ac:chgData name="Nguyen Trong Tuan 20210906" userId="a3934ad3-b2bd-425c-b5af-f5b4c2030748" providerId="ADAL" clId="{C91C2D90-528F-491D-874D-C4E4AB2B6F10}" dt="2021-10-29T12:18:29.694" v="751" actId="478"/>
          <ac:picMkLst>
            <pc:docMk/>
            <pc:sldMk cId="2665011470" sldId="277"/>
            <ac:picMk id="15" creationId="{9D49C69A-141C-4C00-BD0A-A6CAB78A6419}"/>
          </ac:picMkLst>
        </pc:picChg>
        <pc:picChg chg="add del mod">
          <ac:chgData name="Nguyen Trong Tuan 20210906" userId="a3934ad3-b2bd-425c-b5af-f5b4c2030748" providerId="ADAL" clId="{C91C2D90-528F-491D-874D-C4E4AB2B6F10}" dt="2021-10-29T12:18:29.694" v="751" actId="478"/>
          <ac:picMkLst>
            <pc:docMk/>
            <pc:sldMk cId="2665011470" sldId="277"/>
            <ac:picMk id="17" creationId="{C385210B-D199-4D57-81F5-10ED01BEE166}"/>
          </ac:picMkLst>
        </pc:picChg>
        <pc:picChg chg="add mod">
          <ac:chgData name="Nguyen Trong Tuan 20210906" userId="a3934ad3-b2bd-425c-b5af-f5b4c2030748" providerId="ADAL" clId="{C91C2D90-528F-491D-874D-C4E4AB2B6F10}" dt="2021-10-29T12:42:15.649" v="968" actId="1076"/>
          <ac:picMkLst>
            <pc:docMk/>
            <pc:sldMk cId="2665011470" sldId="277"/>
            <ac:picMk id="19" creationId="{4F56477C-C6A5-45B1-B03F-294D53794377}"/>
          </ac:picMkLst>
        </pc:picChg>
        <pc:picChg chg="del">
          <ac:chgData name="Nguyen Trong Tuan 20210906" userId="a3934ad3-b2bd-425c-b5af-f5b4c2030748" providerId="ADAL" clId="{C91C2D90-528F-491D-874D-C4E4AB2B6F10}" dt="2021-10-29T09:02:46.657" v="696" actId="478"/>
          <ac:picMkLst>
            <pc:docMk/>
            <pc:sldMk cId="2665011470" sldId="277"/>
            <ac:picMk id="19" creationId="{FBCDAC68-8F21-425F-BFB5-F0F10D318CD1}"/>
          </ac:picMkLst>
        </pc:picChg>
        <pc:picChg chg="add mod">
          <ac:chgData name="Nguyen Trong Tuan 20210906" userId="a3934ad3-b2bd-425c-b5af-f5b4c2030748" providerId="ADAL" clId="{C91C2D90-528F-491D-874D-C4E4AB2B6F10}" dt="2021-10-29T12:42:32.588" v="972" actId="14100"/>
          <ac:picMkLst>
            <pc:docMk/>
            <pc:sldMk cId="2665011470" sldId="277"/>
            <ac:picMk id="21" creationId="{799C7688-8A4E-4122-9597-F0F3772C5D1D}"/>
          </ac:picMkLst>
        </pc:picChg>
        <pc:picChg chg="add del mod">
          <ac:chgData name="Nguyen Trong Tuan 20210906" userId="a3934ad3-b2bd-425c-b5af-f5b4c2030748" providerId="ADAL" clId="{C91C2D90-528F-491D-874D-C4E4AB2B6F10}" dt="2021-10-29T12:40:17.099" v="920" actId="478"/>
          <ac:picMkLst>
            <pc:docMk/>
            <pc:sldMk cId="2665011470" sldId="277"/>
            <ac:picMk id="23" creationId="{94DBD8DD-F5A8-41C0-939A-CEEE5BCC1421}"/>
          </ac:picMkLst>
        </pc:picChg>
        <pc:picChg chg="add del mod">
          <ac:chgData name="Nguyen Trong Tuan 20210906" userId="a3934ad3-b2bd-425c-b5af-f5b4c2030748" providerId="ADAL" clId="{C91C2D90-528F-491D-874D-C4E4AB2B6F10}" dt="2021-10-29T12:40:20.626" v="922" actId="478"/>
          <ac:picMkLst>
            <pc:docMk/>
            <pc:sldMk cId="2665011470" sldId="277"/>
            <ac:picMk id="25" creationId="{9D4C6D23-9B34-4381-88B2-7B66399DEC5B}"/>
          </ac:picMkLst>
        </pc:picChg>
        <pc:picChg chg="add del mod">
          <ac:chgData name="Nguyen Trong Tuan 20210906" userId="a3934ad3-b2bd-425c-b5af-f5b4c2030748" providerId="ADAL" clId="{C91C2D90-528F-491D-874D-C4E4AB2B6F10}" dt="2021-10-29T12:40:18.932" v="921" actId="478"/>
          <ac:picMkLst>
            <pc:docMk/>
            <pc:sldMk cId="2665011470" sldId="277"/>
            <ac:picMk id="37" creationId="{5B304A64-6CCC-48C2-9AB5-B488748ED2DB}"/>
          </ac:picMkLst>
        </pc:picChg>
        <pc:picChg chg="del">
          <ac:chgData name="Nguyen Trong Tuan 20210906" userId="a3934ad3-b2bd-425c-b5af-f5b4c2030748" providerId="ADAL" clId="{C91C2D90-528F-491D-874D-C4E4AB2B6F10}" dt="2021-10-29T09:02:47.540" v="697" actId="478"/>
          <ac:picMkLst>
            <pc:docMk/>
            <pc:sldMk cId="2665011470" sldId="277"/>
            <ac:picMk id="43" creationId="{E768D0E7-A185-47D3-A64D-C0D33E5AA335}"/>
          </ac:picMkLst>
        </pc:picChg>
        <pc:picChg chg="del">
          <ac:chgData name="Nguyen Trong Tuan 20210906" userId="a3934ad3-b2bd-425c-b5af-f5b4c2030748" providerId="ADAL" clId="{C91C2D90-528F-491D-874D-C4E4AB2B6F10}" dt="2021-10-29T12:23:16.501" v="796" actId="478"/>
          <ac:picMkLst>
            <pc:docMk/>
            <pc:sldMk cId="2665011470" sldId="277"/>
            <ac:picMk id="48" creationId="{D72E0A9E-303F-4E69-9768-9F3E14EC055F}"/>
          </ac:picMkLst>
        </pc:picChg>
        <pc:picChg chg="del">
          <ac:chgData name="Nguyen Trong Tuan 20210906" userId="a3934ad3-b2bd-425c-b5af-f5b4c2030748" providerId="ADAL" clId="{C91C2D90-528F-491D-874D-C4E4AB2B6F10}" dt="2021-10-29T09:02:48.228" v="698" actId="478"/>
          <ac:picMkLst>
            <pc:docMk/>
            <pc:sldMk cId="2665011470" sldId="277"/>
            <ac:picMk id="49" creationId="{9A54A0CE-B4AE-4AAF-B3A9-9CDABBD1D1C8}"/>
          </ac:picMkLst>
        </pc:picChg>
        <pc:picChg chg="del">
          <ac:chgData name="Nguyen Trong Tuan 20210906" userId="a3934ad3-b2bd-425c-b5af-f5b4c2030748" providerId="ADAL" clId="{C91C2D90-528F-491D-874D-C4E4AB2B6F10}" dt="2021-10-29T09:02:54.732" v="703" actId="478"/>
          <ac:picMkLst>
            <pc:docMk/>
            <pc:sldMk cId="2665011470" sldId="277"/>
            <ac:picMk id="52" creationId="{ACD7ED90-D8A4-4A66-B639-4B635A7CDCE7}"/>
          </ac:picMkLst>
        </pc:picChg>
        <pc:picChg chg="del">
          <ac:chgData name="Nguyen Trong Tuan 20210906" userId="a3934ad3-b2bd-425c-b5af-f5b4c2030748" providerId="ADAL" clId="{C91C2D90-528F-491D-874D-C4E4AB2B6F10}" dt="2021-10-29T09:02:53.926" v="702" actId="478"/>
          <ac:picMkLst>
            <pc:docMk/>
            <pc:sldMk cId="2665011470" sldId="277"/>
            <ac:picMk id="54" creationId="{C9AB7682-69FD-4DEB-BA41-FF2C16F98599}"/>
          </ac:picMkLst>
        </pc:picChg>
      </pc:sldChg>
      <pc:sldChg chg="addSp delSp modSp add mod ord modTransition modAnim">
        <pc:chgData name="Nguyen Trong Tuan 20210906" userId="a3934ad3-b2bd-425c-b5af-f5b4c2030748" providerId="ADAL" clId="{C91C2D90-528F-491D-874D-C4E4AB2B6F10}" dt="2021-10-30T14:55:06.441" v="1453"/>
        <pc:sldMkLst>
          <pc:docMk/>
          <pc:sldMk cId="1129898731" sldId="278"/>
        </pc:sldMkLst>
        <pc:spChg chg="add mod">
          <ac:chgData name="Nguyen Trong Tuan 20210906" userId="a3934ad3-b2bd-425c-b5af-f5b4c2030748" providerId="ADAL" clId="{C91C2D90-528F-491D-874D-C4E4AB2B6F10}" dt="2021-10-29T12:38:36.066" v="919" actId="14100"/>
          <ac:spMkLst>
            <pc:docMk/>
            <pc:sldMk cId="1129898731" sldId="278"/>
            <ac:spMk id="4" creationId="{46ECB50F-D606-4475-8A5D-B6E7DAFF4431}"/>
          </ac:spMkLst>
        </pc:spChg>
        <pc:picChg chg="del">
          <ac:chgData name="Nguyen Trong Tuan 20210906" userId="a3934ad3-b2bd-425c-b5af-f5b4c2030748" providerId="ADAL" clId="{C91C2D90-528F-491D-874D-C4E4AB2B6F10}" dt="2021-10-29T12:27:59.284" v="825" actId="478"/>
          <ac:picMkLst>
            <pc:docMk/>
            <pc:sldMk cId="1129898731" sldId="278"/>
            <ac:picMk id="19" creationId="{4F56477C-C6A5-45B1-B03F-294D53794377}"/>
          </ac:picMkLst>
        </pc:picChg>
        <pc:picChg chg="del">
          <ac:chgData name="Nguyen Trong Tuan 20210906" userId="a3934ad3-b2bd-425c-b5af-f5b4c2030748" providerId="ADAL" clId="{C91C2D90-528F-491D-874D-C4E4AB2B6F10}" dt="2021-10-29T12:28:01.777" v="826" actId="478"/>
          <ac:picMkLst>
            <pc:docMk/>
            <pc:sldMk cId="1129898731" sldId="278"/>
            <ac:picMk id="21" creationId="{799C7688-8A4E-4122-9597-F0F3772C5D1D}"/>
          </ac:picMkLst>
        </pc:picChg>
        <pc:picChg chg="mod">
          <ac:chgData name="Nguyen Trong Tuan 20210906" userId="a3934ad3-b2bd-425c-b5af-f5b4c2030748" providerId="ADAL" clId="{C91C2D90-528F-491D-874D-C4E4AB2B6F10}" dt="2021-10-29T12:30:29.263" v="845" actId="1076"/>
          <ac:picMkLst>
            <pc:docMk/>
            <pc:sldMk cId="1129898731" sldId="278"/>
            <ac:picMk id="23" creationId="{94DBD8DD-F5A8-41C0-939A-CEEE5BCC1421}"/>
          </ac:picMkLst>
        </pc:picChg>
        <pc:picChg chg="mod">
          <ac:chgData name="Nguyen Trong Tuan 20210906" userId="a3934ad3-b2bd-425c-b5af-f5b4c2030748" providerId="ADAL" clId="{C91C2D90-528F-491D-874D-C4E4AB2B6F10}" dt="2021-10-29T12:30:38.780" v="849" actId="1076"/>
          <ac:picMkLst>
            <pc:docMk/>
            <pc:sldMk cId="1129898731" sldId="278"/>
            <ac:picMk id="25" creationId="{9D4C6D23-9B34-4381-88B2-7B66399DEC5B}"/>
          </ac:picMkLst>
        </pc:picChg>
        <pc:picChg chg="mod">
          <ac:chgData name="Nguyen Trong Tuan 20210906" userId="a3934ad3-b2bd-425c-b5af-f5b4c2030748" providerId="ADAL" clId="{C91C2D90-528F-491D-874D-C4E4AB2B6F10}" dt="2021-10-29T12:30:36.689" v="848" actId="1076"/>
          <ac:picMkLst>
            <pc:docMk/>
            <pc:sldMk cId="1129898731" sldId="278"/>
            <ac:picMk id="37" creationId="{5B304A64-6CCC-48C2-9AB5-B488748ED2D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D202256-BE51-44FF-9272-AEE5A55BD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028D35EB-CA7E-4B83-962F-17675E64F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56AA093-5EC8-45AE-87CB-DFDBAC8B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31/10/2021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EC13800-DB8F-4EE6-A884-4D2BF1975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70A3234-C6DF-47F4-8719-0CB7F779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45517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B743545-C39D-4AE1-B13F-668C8AB9D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D30F54F-F620-40D5-A47B-DCA545A2E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25C3DD2-2F8D-4BBA-BE66-9D01C539E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31/10/2021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C2F9241-3C7B-470B-81AB-AD2D7960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2274DD5-51C4-4AE0-AAF7-B22733939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37833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21CFF058-C43E-4A66-A581-0ED2CB4C6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09BA4B57-2514-4C3D-AC86-EA61F6E26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B26F0C9-0D23-4157-AB4E-3DCA2B4D3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31/10/2021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CF75C93-7D0D-404D-AEBD-A8D992812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B584250-A5C1-4AF4-B61E-18F81A32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10165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A44104A-0067-47DC-B40D-D5052E9E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E1616DC-7038-48E0-BF1A-C621B7104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2C363D9-5FEB-421C-A407-D2DB93B2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31/10/2021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0B13F9D-86B6-4AF5-9EA3-C7864A6D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6F21135-DC56-49E9-A2FF-59EE99DC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238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0BF0E64-0544-453C-8299-591D63B93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5C97479-8525-4A40-B351-039703911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E1AEEDF-5454-4836-9FC9-BFEA18004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31/10/2021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75F3671-447E-409D-934E-1B3D734E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4F0EB76-B8F7-425C-A067-A0E15499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67128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88839F9-0053-4FD0-A606-D8DFE3D8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BCF098F-A812-4775-8C70-5A10D7285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FAA4188F-087F-4690-9A6F-CC9BB49B2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A764628C-022E-4F74-9C0E-60D48C375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31/10/2021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8287B23-E93C-414D-89DE-4584FD20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EEC3290-72BC-4300-B565-B97FFE25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9229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BC5843C-DA0E-4E53-9946-C54B0856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9A47275-2355-4B11-8450-9CFD9F8C5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FF6E7D6-5E03-4A6F-9F96-B0836683D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9177E020-8867-4CC7-9BB8-B51F7F4288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2BEA4640-A030-4C7D-A146-3C0DB5A35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1026D718-42EE-47AC-B3A0-6E88626B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31/10/2021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5294714B-1342-482D-89B3-41B3F76D4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57D87E37-E29A-454E-9C47-3A999C02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0148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A103238-999A-40D5-8B57-AC9AE86E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2C83C96E-AADE-4BCA-B7B9-17AAFEC8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31/10/2021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A25178C1-9637-44A7-9718-79E32175C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66EA846-8D17-4803-A8F3-C0B5AA29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2817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4C2CF4FF-EF3D-48C7-B750-82671D8AA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31/10/2021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531C112-0D47-496D-AD99-E78B6C7B4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712082B-2213-49C0-89DB-8302E8A74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6626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D2C0758-72D0-4C08-919E-61327BB5E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1C9E343-3409-4FB0-8952-1F1B6644B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0BD3587-C59A-4D1A-AC14-C65DD0D73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A71F6FE-38B2-4AAC-8CB6-75A5D9CE2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31/10/2021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4EE020A-CDF4-45F1-9960-4724AFD3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3C46944-8723-4D71-83F4-C6670589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1506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2FB5F8B-11CB-454A-8A8E-0C96F1B2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7EEDEB98-A7FD-4C21-9A9B-E60A21D89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9EFAB60A-2324-4D98-93BB-A9B7F5CC4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FEF4874F-BA8C-4FF2-BA59-1E556BD4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31/10/2021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42A9F6A-29B8-41FB-88D1-FD2E2CF8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EF904D02-AC42-4743-B022-D6D344571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8017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A8E1A7E4-507B-44E7-B79A-727D167C1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9E1057D-45E8-4406-9236-AD8BF005C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660935C-F773-49F8-8F9D-DA9FD0D3D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227A1-3777-4FC3-9D0D-F11D57F5FA2F}" type="datetimeFigureOut">
              <a:rPr lang="vi-VN" smtClean="0"/>
              <a:t>31/10/2021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3AD8929-C07F-4367-A2D2-E145F7513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5000DBF-9844-48F6-830D-0404A4904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4298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fif"/><Relationship Id="rId7" Type="http://schemas.openxmlformats.org/officeDocument/2006/relationships/image" Target="../media/image6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f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1.png"/><Relationship Id="rId10" Type="http://schemas.openxmlformats.org/officeDocument/2006/relationships/image" Target="../media/image40.png"/><Relationship Id="rId4" Type="http://schemas.openxmlformats.org/officeDocument/2006/relationships/image" Target="../media/image20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9.png"/><Relationship Id="rId7" Type="http://schemas.openxmlformats.org/officeDocument/2006/relationships/image" Target="../media/image4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1.png"/><Relationship Id="rId10" Type="http://schemas.openxmlformats.org/officeDocument/2006/relationships/image" Target="../media/image40.png"/><Relationship Id="rId4" Type="http://schemas.openxmlformats.org/officeDocument/2006/relationships/image" Target="../media/image20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44.png"/><Relationship Id="rId5" Type="http://schemas.openxmlformats.org/officeDocument/2006/relationships/image" Target="../media/image21.png"/><Relationship Id="rId10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9.png"/><Relationship Id="rId7" Type="http://schemas.openxmlformats.org/officeDocument/2006/relationships/image" Target="../media/image50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image" Target="../media/image55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image" Target="../media/image54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5" Type="http://schemas.openxmlformats.org/officeDocument/2006/relationships/image" Target="../media/image63.png"/><Relationship Id="rId10" Type="http://schemas.microsoft.com/office/2007/relationships/hdphoto" Target="../media/hdphoto2.wdp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microsoft.com/office/2007/relationships/hdphoto" Target="../media/hdphoto9.wdp"/><Relationship Id="rId3" Type="http://schemas.microsoft.com/office/2007/relationships/hdphoto" Target="../media/hdphoto6.wdp"/><Relationship Id="rId7" Type="http://schemas.openxmlformats.org/officeDocument/2006/relationships/image" Target="../media/image57.png"/><Relationship Id="rId12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microsoft.com/office/2007/relationships/hdphoto" Target="../media/hdphoto8.wdp"/><Relationship Id="rId5" Type="http://schemas.openxmlformats.org/officeDocument/2006/relationships/image" Target="../media/image55.png"/><Relationship Id="rId10" Type="http://schemas.openxmlformats.org/officeDocument/2006/relationships/image" Target="../media/image66.png"/><Relationship Id="rId4" Type="http://schemas.openxmlformats.org/officeDocument/2006/relationships/image" Target="../media/image54.png"/><Relationship Id="rId9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13" Type="http://schemas.openxmlformats.org/officeDocument/2006/relationships/image" Target="../media/image74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7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21.png"/><Relationship Id="rId10" Type="http://schemas.openxmlformats.org/officeDocument/2006/relationships/image" Target="../media/image71.svg"/><Relationship Id="rId4" Type="http://schemas.openxmlformats.org/officeDocument/2006/relationships/image" Target="../media/image20.png"/><Relationship Id="rId9" Type="http://schemas.openxmlformats.org/officeDocument/2006/relationships/image" Target="../media/image70.png"/><Relationship Id="rId14" Type="http://schemas.openxmlformats.org/officeDocument/2006/relationships/image" Target="../media/image7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1.png"/><Relationship Id="rId18" Type="http://schemas.openxmlformats.org/officeDocument/2006/relationships/image" Target="../media/image86.svg"/><Relationship Id="rId3" Type="http://schemas.openxmlformats.org/officeDocument/2006/relationships/image" Target="../media/image19.png"/><Relationship Id="rId7" Type="http://schemas.openxmlformats.org/officeDocument/2006/relationships/image" Target="../media/image76.png"/><Relationship Id="rId12" Type="http://schemas.openxmlformats.org/officeDocument/2006/relationships/image" Target="../media/image80.svg"/><Relationship Id="rId17" Type="http://schemas.openxmlformats.org/officeDocument/2006/relationships/image" Target="../media/image85.png"/><Relationship Id="rId2" Type="http://schemas.openxmlformats.org/officeDocument/2006/relationships/image" Target="../media/image18.png"/><Relationship Id="rId16" Type="http://schemas.openxmlformats.org/officeDocument/2006/relationships/image" Target="../media/image8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9.png"/><Relationship Id="rId5" Type="http://schemas.openxmlformats.org/officeDocument/2006/relationships/image" Target="../media/image21.png"/><Relationship Id="rId15" Type="http://schemas.openxmlformats.org/officeDocument/2006/relationships/image" Target="../media/image83.png"/><Relationship Id="rId10" Type="http://schemas.openxmlformats.org/officeDocument/2006/relationships/image" Target="../media/image78.jpg"/><Relationship Id="rId4" Type="http://schemas.openxmlformats.org/officeDocument/2006/relationships/image" Target="../media/image20.png"/><Relationship Id="rId9" Type="http://schemas.openxmlformats.org/officeDocument/2006/relationships/image" Target="../media/image77.png"/><Relationship Id="rId14" Type="http://schemas.openxmlformats.org/officeDocument/2006/relationships/image" Target="../media/image8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9.png"/><Relationship Id="rId7" Type="http://schemas.openxmlformats.org/officeDocument/2006/relationships/image" Target="../media/image8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9.png"/><Relationship Id="rId7" Type="http://schemas.openxmlformats.org/officeDocument/2006/relationships/image" Target="../media/image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93.png"/><Relationship Id="rId4" Type="http://schemas.openxmlformats.org/officeDocument/2006/relationships/image" Target="../media/image20.png"/><Relationship Id="rId9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4.png"/><Relationship Id="rId7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jfif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11" Type="http://schemas.openxmlformats.org/officeDocument/2006/relationships/image" Target="../media/image21.png"/><Relationship Id="rId5" Type="http://schemas.openxmlformats.org/officeDocument/2006/relationships/image" Target="../media/image4.jpg"/><Relationship Id="rId10" Type="http://schemas.openxmlformats.org/officeDocument/2006/relationships/image" Target="../media/image20.png"/><Relationship Id="rId4" Type="http://schemas.openxmlformats.org/officeDocument/2006/relationships/image" Target="../media/image3.jfif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9.png"/><Relationship Id="rId5" Type="http://schemas.openxmlformats.org/officeDocument/2006/relationships/image" Target="../media/image21.png"/><Relationship Id="rId10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12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4.jpg"/><Relationship Id="rId5" Type="http://schemas.openxmlformats.org/officeDocument/2006/relationships/image" Target="../media/image21.png"/><Relationship Id="rId10" Type="http://schemas.openxmlformats.org/officeDocument/2006/relationships/image" Target="../media/image33.png"/><Relationship Id="rId4" Type="http://schemas.openxmlformats.org/officeDocument/2006/relationships/image" Target="../media/image20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0EB94A77-D163-42CB-B98D-B353189D66E1}"/>
              </a:ext>
            </a:extLst>
          </p:cNvPr>
          <p:cNvSpPr/>
          <p:nvPr/>
        </p:nvSpPr>
        <p:spPr>
          <a:xfrm>
            <a:off x="0" y="0"/>
            <a:ext cx="5457825" cy="6858000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366F07B-FCAD-49E9-B85D-0AEB33AB3405}"/>
              </a:ext>
            </a:extLst>
          </p:cNvPr>
          <p:cNvSpPr txBox="1"/>
          <p:nvPr/>
        </p:nvSpPr>
        <p:spPr>
          <a:xfrm>
            <a:off x="3358116" y="8255440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A92F0D7B-551C-4755-A16B-535CE8D48886}"/>
              </a:ext>
            </a:extLst>
          </p:cNvPr>
          <p:cNvGrpSpPr/>
          <p:nvPr/>
        </p:nvGrpSpPr>
        <p:grpSpPr>
          <a:xfrm>
            <a:off x="962810" y="10363585"/>
            <a:ext cx="2598318" cy="2640795"/>
            <a:chOff x="962810" y="2371059"/>
            <a:chExt cx="2598318" cy="2640795"/>
          </a:xfrm>
        </p:grpSpPr>
        <p:sp>
          <p:nvSpPr>
            <p:cNvPr id="9" name="Hình Bầu dục 8">
              <a:extLst>
                <a:ext uri="{FF2B5EF4-FFF2-40B4-BE49-F238E27FC236}">
                  <a16:creationId xmlns:a16="http://schemas.microsoft.com/office/drawing/2014/main" id="{38CCD606-5E16-4ACE-872C-7AB0A9D035B8}"/>
                </a:ext>
              </a:extLst>
            </p:cNvPr>
            <p:cNvSpPr/>
            <p:nvPr/>
          </p:nvSpPr>
          <p:spPr>
            <a:xfrm>
              <a:off x="1367845" y="2371059"/>
              <a:ext cx="1788249" cy="1796895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DF33CB1E-F3E7-445F-AC6B-3524B1CA086D}"/>
                </a:ext>
              </a:extLst>
            </p:cNvPr>
            <p:cNvSpPr txBox="1"/>
            <p:nvPr/>
          </p:nvSpPr>
          <p:spPr>
            <a:xfrm>
              <a:off x="962810" y="4365523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Nhóm 10">
            <a:extLst>
              <a:ext uri="{FF2B5EF4-FFF2-40B4-BE49-F238E27FC236}">
                <a16:creationId xmlns:a16="http://schemas.microsoft.com/office/drawing/2014/main" id="{5BC4E160-62A6-4C48-A0E5-F5268696A431}"/>
              </a:ext>
            </a:extLst>
          </p:cNvPr>
          <p:cNvGrpSpPr/>
          <p:nvPr/>
        </p:nvGrpSpPr>
        <p:grpSpPr>
          <a:xfrm>
            <a:off x="3518168" y="12275513"/>
            <a:ext cx="2598318" cy="2640796"/>
            <a:chOff x="3518168" y="2371058"/>
            <a:chExt cx="2598318" cy="2640796"/>
          </a:xfrm>
        </p:grpSpPr>
        <p:sp>
          <p:nvSpPr>
            <p:cNvPr id="12" name="Hình Bầu dục 11">
              <a:extLst>
                <a:ext uri="{FF2B5EF4-FFF2-40B4-BE49-F238E27FC236}">
                  <a16:creationId xmlns:a16="http://schemas.microsoft.com/office/drawing/2014/main" id="{41FAC886-6A3C-4F88-A2B6-40DFD12C2238}"/>
                </a:ext>
              </a:extLst>
            </p:cNvPr>
            <p:cNvSpPr/>
            <p:nvPr/>
          </p:nvSpPr>
          <p:spPr>
            <a:xfrm>
              <a:off x="3923203" y="2371058"/>
              <a:ext cx="1788249" cy="179689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82C17AE0-1C27-4185-A8BE-A44AF8E164E1}"/>
                </a:ext>
              </a:extLst>
            </p:cNvPr>
            <p:cNvSpPr txBox="1"/>
            <p:nvPr/>
          </p:nvSpPr>
          <p:spPr>
            <a:xfrm>
              <a:off x="3518168" y="4365523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D3201B14-C800-4A03-BEC8-90ED5DF2814B}"/>
              </a:ext>
            </a:extLst>
          </p:cNvPr>
          <p:cNvGrpSpPr/>
          <p:nvPr/>
        </p:nvGrpSpPr>
        <p:grpSpPr>
          <a:xfrm>
            <a:off x="8628884" y="16712038"/>
            <a:ext cx="2598318" cy="2640797"/>
            <a:chOff x="8628884" y="2371056"/>
            <a:chExt cx="2598318" cy="2640797"/>
          </a:xfrm>
        </p:grpSpPr>
        <p:sp>
          <p:nvSpPr>
            <p:cNvPr id="15" name="Hình Bầu dục 14">
              <a:extLst>
                <a:ext uri="{FF2B5EF4-FFF2-40B4-BE49-F238E27FC236}">
                  <a16:creationId xmlns:a16="http://schemas.microsoft.com/office/drawing/2014/main" id="{A8887E3F-FDEA-4556-B5C5-ABF355131954}"/>
                </a:ext>
              </a:extLst>
            </p:cNvPr>
            <p:cNvSpPr/>
            <p:nvPr/>
          </p:nvSpPr>
          <p:spPr>
            <a:xfrm>
              <a:off x="9033919" y="2371056"/>
              <a:ext cx="1788249" cy="1796895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Hộp Văn bản 15">
              <a:extLst>
                <a:ext uri="{FF2B5EF4-FFF2-40B4-BE49-F238E27FC236}">
                  <a16:creationId xmlns:a16="http://schemas.microsoft.com/office/drawing/2014/main" id="{8C0FA3EB-CEEA-4E16-9FFC-B1BEF69C07AB}"/>
                </a:ext>
              </a:extLst>
            </p:cNvPr>
            <p:cNvSpPr txBox="1"/>
            <p:nvPr/>
          </p:nvSpPr>
          <p:spPr>
            <a:xfrm>
              <a:off x="8628884" y="4365522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Nhóm 16">
            <a:extLst>
              <a:ext uri="{FF2B5EF4-FFF2-40B4-BE49-F238E27FC236}">
                <a16:creationId xmlns:a16="http://schemas.microsoft.com/office/drawing/2014/main" id="{099C27C3-CD09-48A9-B210-ADC675A18982}"/>
              </a:ext>
            </a:extLst>
          </p:cNvPr>
          <p:cNvGrpSpPr/>
          <p:nvPr/>
        </p:nvGrpSpPr>
        <p:grpSpPr>
          <a:xfrm>
            <a:off x="6073526" y="14519950"/>
            <a:ext cx="2598318" cy="2640796"/>
            <a:chOff x="6073526" y="2371057"/>
            <a:chExt cx="2598318" cy="2640796"/>
          </a:xfrm>
        </p:grpSpPr>
        <p:sp>
          <p:nvSpPr>
            <p:cNvPr id="18" name="Hình Bầu dục 17">
              <a:extLst>
                <a:ext uri="{FF2B5EF4-FFF2-40B4-BE49-F238E27FC236}">
                  <a16:creationId xmlns:a16="http://schemas.microsoft.com/office/drawing/2014/main" id="{71F7B1BE-31D3-4171-BEC1-1F797887688E}"/>
                </a:ext>
              </a:extLst>
            </p:cNvPr>
            <p:cNvSpPr/>
            <p:nvPr/>
          </p:nvSpPr>
          <p:spPr>
            <a:xfrm>
              <a:off x="6478561" y="2371057"/>
              <a:ext cx="1788249" cy="1796895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:a16="http://schemas.microsoft.com/office/drawing/2014/main" id="{4440EAD4-B0DF-420F-9753-1BDB19B1BB51}"/>
                </a:ext>
              </a:extLst>
            </p:cNvPr>
            <p:cNvSpPr txBox="1"/>
            <p:nvPr/>
          </p:nvSpPr>
          <p:spPr>
            <a:xfrm>
              <a:off x="6073526" y="4365522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Hình Bầu dục 19">
            <a:extLst>
              <a:ext uri="{FF2B5EF4-FFF2-40B4-BE49-F238E27FC236}">
                <a16:creationId xmlns:a16="http://schemas.microsoft.com/office/drawing/2014/main" id="{DC78508C-78E4-4ECE-8F4A-8BF46A9622F2}"/>
              </a:ext>
            </a:extLst>
          </p:cNvPr>
          <p:cNvSpPr/>
          <p:nvPr/>
        </p:nvSpPr>
        <p:spPr>
          <a:xfrm>
            <a:off x="12741825" y="5390223"/>
            <a:ext cx="11058824" cy="10843495"/>
          </a:xfrm>
          <a:prstGeom prst="ellipse">
            <a:avLst/>
          </a:prstGeom>
          <a:solidFill>
            <a:srgbClr val="43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Hình Bầu dục 20">
            <a:extLst>
              <a:ext uri="{FF2B5EF4-FFF2-40B4-BE49-F238E27FC236}">
                <a16:creationId xmlns:a16="http://schemas.microsoft.com/office/drawing/2014/main" id="{CEDBD8CD-0812-4FE8-A435-672D403250BC}"/>
              </a:ext>
            </a:extLst>
          </p:cNvPr>
          <p:cNvSpPr/>
          <p:nvPr/>
        </p:nvSpPr>
        <p:spPr>
          <a:xfrm>
            <a:off x="-5183243" y="-3956365"/>
            <a:ext cx="3401674" cy="3436731"/>
          </a:xfrm>
          <a:prstGeom prst="ellipse">
            <a:avLst/>
          </a:prstGeom>
          <a:solidFill>
            <a:srgbClr val="43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856181-EF97-4471-8E49-BD431B736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7768" y="1641526"/>
            <a:ext cx="6907367" cy="2804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C86453-1ACC-4916-AC80-273AB6955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4013" y="3477060"/>
            <a:ext cx="3968840" cy="14570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8DCFED-7A44-4B65-AD5C-DC38672F09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8734" y="4509885"/>
            <a:ext cx="5907536" cy="5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16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273104" y="-4989451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476617" y="-4548972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346775" y="-4359236"/>
            <a:ext cx="355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  <a:endParaRPr lang="vi-VN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7" y="-4359236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-9167921" y="3961593"/>
            <a:ext cx="2608313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-9009090" y="5580100"/>
            <a:ext cx="2120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0887" y="4118408"/>
            <a:ext cx="1184397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-6245426" y="3984252"/>
            <a:ext cx="2593741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-6055724" y="5519517"/>
            <a:ext cx="211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2574" y="4103046"/>
            <a:ext cx="1091305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-3178191" y="3855350"/>
            <a:ext cx="2571091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-2894764" y="5464331"/>
            <a:ext cx="206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9096" y="4154724"/>
            <a:ext cx="105102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-236732" y="-365804"/>
            <a:ext cx="13089131" cy="7581449"/>
          </a:xfrm>
          <a:prstGeom prst="roundRect">
            <a:avLst>
              <a:gd name="adj" fmla="val 8586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highlight>
                <a:srgbClr val="FF0000"/>
              </a:highlight>
            </a:endParaRP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10071817" y="1494003"/>
            <a:ext cx="20585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So sánh Linux vs Windows 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2330133" y="-5147829"/>
            <a:ext cx="844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để thuyết trình</a:t>
            </a:r>
            <a:endParaRPr lang="vi-VN" sz="5400" b="1">
              <a:solidFill>
                <a:srgbClr val="438A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134892" y="409311"/>
            <a:ext cx="9925572" cy="6366039"/>
          </a:xfrm>
          <a:prstGeom prst="roundRect">
            <a:avLst>
              <a:gd name="adj" fmla="val 39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B38B283A-B30A-4612-8D4B-E9CD719F69BA}"/>
              </a:ext>
            </a:extLst>
          </p:cNvPr>
          <p:cNvSpPr/>
          <p:nvPr/>
        </p:nvSpPr>
        <p:spPr>
          <a:xfrm>
            <a:off x="11238239" y="3062792"/>
            <a:ext cx="1067824" cy="10590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Hình Bầu dục 45">
            <a:extLst>
              <a:ext uri="{FF2B5EF4-FFF2-40B4-BE49-F238E27FC236}">
                <a16:creationId xmlns:a16="http://schemas.microsoft.com/office/drawing/2014/main" id="{B1C25235-BCF9-4D0D-8A93-7E8E7E7BA01C}"/>
              </a:ext>
            </a:extLst>
          </p:cNvPr>
          <p:cNvSpPr/>
          <p:nvPr/>
        </p:nvSpPr>
        <p:spPr>
          <a:xfrm>
            <a:off x="10333959" y="3984252"/>
            <a:ext cx="1067824" cy="105907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Hình Bầu dục 46">
            <a:extLst>
              <a:ext uri="{FF2B5EF4-FFF2-40B4-BE49-F238E27FC236}">
                <a16:creationId xmlns:a16="http://schemas.microsoft.com/office/drawing/2014/main" id="{5FC7308A-7B9A-4386-B09D-4E7F49FE1FB8}"/>
              </a:ext>
            </a:extLst>
          </p:cNvPr>
          <p:cNvSpPr/>
          <p:nvPr/>
        </p:nvSpPr>
        <p:spPr>
          <a:xfrm>
            <a:off x="11245364" y="5293868"/>
            <a:ext cx="1067824" cy="105907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84DD9-AB8F-4ADE-BBEB-4C02D260578F}"/>
              </a:ext>
            </a:extLst>
          </p:cNvPr>
          <p:cNvSpPr txBox="1"/>
          <p:nvPr/>
        </p:nvSpPr>
        <p:spPr>
          <a:xfrm>
            <a:off x="1483106" y="604101"/>
            <a:ext cx="2151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Cấu trúc file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9CA0CDE-1D0D-48AC-8409-1C9C8D6124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011" y="1868434"/>
            <a:ext cx="4724372" cy="295473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4C1521-DA2F-421A-9E24-93774E9D8530}"/>
              </a:ext>
            </a:extLst>
          </p:cNvPr>
          <p:cNvSpPr/>
          <p:nvPr/>
        </p:nvSpPr>
        <p:spPr>
          <a:xfrm>
            <a:off x="739116" y="604101"/>
            <a:ext cx="504696" cy="480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A16E0-F7AB-4B7D-83CD-17507C47B232}"/>
              </a:ext>
            </a:extLst>
          </p:cNvPr>
          <p:cNvSpPr txBox="1"/>
          <p:nvPr/>
        </p:nvSpPr>
        <p:spPr>
          <a:xfrm>
            <a:off x="6766772" y="5442262"/>
            <a:ext cx="3474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Cây dữ liệu</a:t>
            </a: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5D45D724-9422-4768-8C89-45DF04A5DC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432" y="890826"/>
            <a:ext cx="9662717" cy="54352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A1ECAE-073A-47D5-B33D-C68FA36D708F}"/>
              </a:ext>
            </a:extLst>
          </p:cNvPr>
          <p:cNvSpPr txBox="1"/>
          <p:nvPr/>
        </p:nvSpPr>
        <p:spPr>
          <a:xfrm>
            <a:off x="1119476" y="5380045"/>
            <a:ext cx="3938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Các thư mục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301BF70-584A-419D-8A60-EFBD813DCD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23" y="722727"/>
            <a:ext cx="5252860" cy="29547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76DCC7-449E-4B03-B5E3-9B2FD12D49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097" y="993913"/>
            <a:ext cx="3615942" cy="2033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FDFE2-45A9-4562-B1D9-8F3E128C3C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4765" y="348296"/>
            <a:ext cx="1091279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531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8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273104" y="-4989451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476617" y="-4548972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346775" y="-4359236"/>
            <a:ext cx="355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  <a:endParaRPr lang="vi-VN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7" y="-4359236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-9167921" y="3961593"/>
            <a:ext cx="2608313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-9009090" y="5580100"/>
            <a:ext cx="2120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0887" y="4118408"/>
            <a:ext cx="1184397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-6245426" y="3984252"/>
            <a:ext cx="2593741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-6055724" y="5519517"/>
            <a:ext cx="211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2574" y="4103046"/>
            <a:ext cx="1091305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-3178191" y="3855350"/>
            <a:ext cx="2571091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-2894764" y="5464331"/>
            <a:ext cx="206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9096" y="4154724"/>
            <a:ext cx="105102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-133606" y="-361725"/>
            <a:ext cx="13089131" cy="7581449"/>
          </a:xfrm>
          <a:prstGeom prst="roundRect">
            <a:avLst>
              <a:gd name="adj" fmla="val 8586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10227373" y="1524692"/>
            <a:ext cx="20585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So sánh Linux vs Windows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2330133" y="-5147829"/>
            <a:ext cx="844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để thuyết trình</a:t>
            </a:r>
            <a:endParaRPr lang="vi-VN" sz="5400" b="1">
              <a:solidFill>
                <a:srgbClr val="438A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152082" y="387611"/>
            <a:ext cx="9983576" cy="6366039"/>
          </a:xfrm>
          <a:prstGeom prst="roundRect">
            <a:avLst>
              <a:gd name="adj" fmla="val 39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{"A?":"B","a":5,"d":"B","h":"www.canva.com","c":"DAEuL8lriCY","i":"uGsaTFXhP7aG1FzpXr6JNA","b":1635493868981,"A":[{"A?":"I","A":324,"B":737.6061776061775,"D":444.7876447876448,"C":432,"a":{"A":false,"B":{"A":{"A":"MAB0h5qN3Nk","B":2},"B":{"A":-5.684341886080802e-14,"B":-2.842170943040401e-14,"D":444.78764478764487,"C":432.0000000000001}}}}],"B":1920,"C":1080}</a:t>
            </a:r>
            <a:endParaRPr lang="en-MY" dirty="0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B38B283A-B30A-4612-8D4B-E9CD719F69BA}"/>
              </a:ext>
            </a:extLst>
          </p:cNvPr>
          <p:cNvSpPr/>
          <p:nvPr/>
        </p:nvSpPr>
        <p:spPr>
          <a:xfrm>
            <a:off x="11222291" y="2937541"/>
            <a:ext cx="1067824" cy="10590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Hình Bầu dục 45">
            <a:extLst>
              <a:ext uri="{FF2B5EF4-FFF2-40B4-BE49-F238E27FC236}">
                <a16:creationId xmlns:a16="http://schemas.microsoft.com/office/drawing/2014/main" id="{B1C25235-BCF9-4D0D-8A93-7E8E7E7BA01C}"/>
              </a:ext>
            </a:extLst>
          </p:cNvPr>
          <p:cNvSpPr/>
          <p:nvPr/>
        </p:nvSpPr>
        <p:spPr>
          <a:xfrm>
            <a:off x="10338133" y="3969075"/>
            <a:ext cx="1067824" cy="105907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Hình Bầu dục 46">
            <a:extLst>
              <a:ext uri="{FF2B5EF4-FFF2-40B4-BE49-F238E27FC236}">
                <a16:creationId xmlns:a16="http://schemas.microsoft.com/office/drawing/2014/main" id="{5FC7308A-7B9A-4386-B09D-4E7F49FE1FB8}"/>
              </a:ext>
            </a:extLst>
          </p:cNvPr>
          <p:cNvSpPr/>
          <p:nvPr/>
        </p:nvSpPr>
        <p:spPr>
          <a:xfrm>
            <a:off x="11314476" y="5233498"/>
            <a:ext cx="1067824" cy="105907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84DD9-AB8F-4ADE-BBEB-4C02D260578F}"/>
              </a:ext>
            </a:extLst>
          </p:cNvPr>
          <p:cNvSpPr txBox="1"/>
          <p:nvPr/>
        </p:nvSpPr>
        <p:spPr>
          <a:xfrm>
            <a:off x="1483106" y="604101"/>
            <a:ext cx="2909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Sắp xếp dữ liệu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4C1521-DA2F-421A-9E24-93774E9D8530}"/>
              </a:ext>
            </a:extLst>
          </p:cNvPr>
          <p:cNvSpPr/>
          <p:nvPr/>
        </p:nvSpPr>
        <p:spPr>
          <a:xfrm>
            <a:off x="739116" y="604101"/>
            <a:ext cx="504696" cy="480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850B6B3E-52BA-4044-98BB-A57701AFFF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219" y="905778"/>
            <a:ext cx="8977070" cy="5049602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6368E31-8251-4451-8DAD-20BF47F464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449" y="929635"/>
            <a:ext cx="9299714" cy="52310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817AFF-AA72-4F13-AEE7-6D138D618F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55811" y="1242746"/>
            <a:ext cx="3615241" cy="20362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3108C7-310E-427C-BCD2-D3762E5DEC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3133" y="965795"/>
            <a:ext cx="5255207" cy="29568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226E9F-A34A-494E-B096-3DDE42B2C563}"/>
              </a:ext>
            </a:extLst>
          </p:cNvPr>
          <p:cNvSpPr txBox="1"/>
          <p:nvPr/>
        </p:nvSpPr>
        <p:spPr>
          <a:xfrm>
            <a:off x="1143056" y="4950130"/>
            <a:ext cx="3056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Registry chứa toàn bộ cấu hình, thông tin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237D60-AA2C-455E-8E6B-84BC3D2AEB20}"/>
              </a:ext>
            </a:extLst>
          </p:cNvPr>
          <p:cNvSpPr txBox="1"/>
          <p:nvPr/>
        </p:nvSpPr>
        <p:spPr>
          <a:xfrm>
            <a:off x="6174062" y="5002666"/>
            <a:ext cx="327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Dưới dạng các module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CCEC8E7-407D-470F-9073-E924B35E4C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4765" y="348296"/>
            <a:ext cx="1091279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38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20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273104" y="-4989451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476617" y="-4548972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346775" y="-4359236"/>
            <a:ext cx="355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  <a:endParaRPr lang="vi-VN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7" y="-4359236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-9167921" y="3961593"/>
            <a:ext cx="2608313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-9009090" y="5580100"/>
            <a:ext cx="2120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0887" y="4118408"/>
            <a:ext cx="1184397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-6245426" y="3984252"/>
            <a:ext cx="2593741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-6055724" y="5519517"/>
            <a:ext cx="211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2574" y="4103046"/>
            <a:ext cx="1091305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-3178191" y="3855350"/>
            <a:ext cx="2571091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-2894764" y="5464331"/>
            <a:ext cx="206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9096" y="4154724"/>
            <a:ext cx="105102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-276246" y="-361725"/>
            <a:ext cx="13089131" cy="7581449"/>
          </a:xfrm>
          <a:prstGeom prst="roundRect">
            <a:avLst>
              <a:gd name="adj" fmla="val 8586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10014703" y="1531137"/>
            <a:ext cx="20585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So sánh Linux vs Windows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134" y="88388"/>
            <a:ext cx="1091782" cy="1091782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2330133" y="-5147829"/>
            <a:ext cx="844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để thuyết trình</a:t>
            </a:r>
            <a:endParaRPr lang="vi-VN" sz="5400" b="1">
              <a:solidFill>
                <a:srgbClr val="438A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178066" y="387611"/>
            <a:ext cx="9623018" cy="6366039"/>
          </a:xfrm>
          <a:prstGeom prst="roundRect">
            <a:avLst>
              <a:gd name="adj" fmla="val 39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B38B283A-B30A-4612-8D4B-E9CD719F69BA}"/>
              </a:ext>
            </a:extLst>
          </p:cNvPr>
          <p:cNvSpPr/>
          <p:nvPr/>
        </p:nvSpPr>
        <p:spPr>
          <a:xfrm>
            <a:off x="11245337" y="3001862"/>
            <a:ext cx="1067824" cy="10590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Hình Bầu dục 45">
            <a:extLst>
              <a:ext uri="{FF2B5EF4-FFF2-40B4-BE49-F238E27FC236}">
                <a16:creationId xmlns:a16="http://schemas.microsoft.com/office/drawing/2014/main" id="{B1C25235-BCF9-4D0D-8A93-7E8E7E7BA01C}"/>
              </a:ext>
            </a:extLst>
          </p:cNvPr>
          <p:cNvSpPr/>
          <p:nvPr/>
        </p:nvSpPr>
        <p:spPr>
          <a:xfrm>
            <a:off x="10104772" y="3972526"/>
            <a:ext cx="1067824" cy="105907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Hình Bầu dục 46">
            <a:extLst>
              <a:ext uri="{FF2B5EF4-FFF2-40B4-BE49-F238E27FC236}">
                <a16:creationId xmlns:a16="http://schemas.microsoft.com/office/drawing/2014/main" id="{5FC7308A-7B9A-4386-B09D-4E7F49FE1FB8}"/>
              </a:ext>
            </a:extLst>
          </p:cNvPr>
          <p:cNvSpPr/>
          <p:nvPr/>
        </p:nvSpPr>
        <p:spPr>
          <a:xfrm>
            <a:off x="11016945" y="5251587"/>
            <a:ext cx="1067824" cy="105907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84DD9-AB8F-4ADE-BBEB-4C02D260578F}"/>
              </a:ext>
            </a:extLst>
          </p:cNvPr>
          <p:cNvSpPr txBox="1"/>
          <p:nvPr/>
        </p:nvSpPr>
        <p:spPr>
          <a:xfrm>
            <a:off x="1483106" y="604101"/>
            <a:ext cx="2701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quản lí gói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4C1521-DA2F-421A-9E24-93774E9D8530}"/>
              </a:ext>
            </a:extLst>
          </p:cNvPr>
          <p:cNvSpPr/>
          <p:nvPr/>
        </p:nvSpPr>
        <p:spPr>
          <a:xfrm>
            <a:off x="739116" y="604101"/>
            <a:ext cx="504696" cy="480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E41E9-A5B3-4C28-807E-77305980986C}"/>
              </a:ext>
            </a:extLst>
          </p:cNvPr>
          <p:cNvSpPr txBox="1"/>
          <p:nvPr/>
        </p:nvSpPr>
        <p:spPr>
          <a:xfrm>
            <a:off x="1641949" y="1404861"/>
            <a:ext cx="171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Windows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C9BE04-800C-49A7-BA0F-25684A090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7218" y="829475"/>
            <a:ext cx="2566417" cy="1445503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FBCDAC68-8F21-425F-BFB5-F0F10D318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5" y="1167091"/>
            <a:ext cx="5329214" cy="29976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52A865-86E3-4A07-AFF9-BB8109F93F84}"/>
              </a:ext>
            </a:extLst>
          </p:cNvPr>
          <p:cNvSpPr txBox="1"/>
          <p:nvPr/>
        </p:nvSpPr>
        <p:spPr>
          <a:xfrm>
            <a:off x="1378768" y="3482076"/>
            <a:ext cx="2082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Các file *.exe</a:t>
            </a:r>
          </a:p>
        </p:txBody>
      </p:sp>
      <p:pic>
        <p:nvPicPr>
          <p:cNvPr id="43" name="Picture 42" descr="Logo&#10;&#10;Description automatically generated">
            <a:extLst>
              <a:ext uri="{FF2B5EF4-FFF2-40B4-BE49-F238E27FC236}">
                <a16:creationId xmlns:a16="http://schemas.microsoft.com/office/drawing/2014/main" id="{E768D0E7-A185-47D3-A64D-C0D33E5AA3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452" y="1552227"/>
            <a:ext cx="5067079" cy="2850232"/>
          </a:xfrm>
          <a:prstGeom prst="rect">
            <a:avLst/>
          </a:prstGeom>
        </p:spPr>
      </p:pic>
      <p:pic>
        <p:nvPicPr>
          <p:cNvPr id="49" name="Picture 48" descr="Logo&#10;&#10;Description automatically generated">
            <a:extLst>
              <a:ext uri="{FF2B5EF4-FFF2-40B4-BE49-F238E27FC236}">
                <a16:creationId xmlns:a16="http://schemas.microsoft.com/office/drawing/2014/main" id="{9A54A0CE-B4AE-4AAF-B3A9-9CDABBD1D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512" y="1690664"/>
            <a:ext cx="5007772" cy="281687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E3BAC59-8F7D-4F1E-BD0B-BE2326F345F2}"/>
              </a:ext>
            </a:extLst>
          </p:cNvPr>
          <p:cNvSpPr txBox="1"/>
          <p:nvPr/>
        </p:nvSpPr>
        <p:spPr>
          <a:xfrm>
            <a:off x="5882995" y="3510861"/>
            <a:ext cx="2713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Tải từ các wedsites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6A6665-B1CE-46E1-ABC0-A2B1E8DF69A4}"/>
              </a:ext>
            </a:extLst>
          </p:cNvPr>
          <p:cNvSpPr txBox="1"/>
          <p:nvPr/>
        </p:nvSpPr>
        <p:spPr>
          <a:xfrm>
            <a:off x="1507645" y="4351443"/>
            <a:ext cx="1286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Linux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CD7ED90-D8A4-4A66-B639-4B635A7CDC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19685" y="3708975"/>
            <a:ext cx="3300152" cy="1856814"/>
          </a:xfrm>
          <a:prstGeom prst="rect">
            <a:avLst/>
          </a:prstGeom>
        </p:spPr>
      </p:pic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C9AB7682-69FD-4DEB-BA41-FF2C16F985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722" y="4613053"/>
            <a:ext cx="2131710" cy="213171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41CA4F2-3546-41F4-B117-088A8D5F952A}"/>
              </a:ext>
            </a:extLst>
          </p:cNvPr>
          <p:cNvSpPr txBox="1"/>
          <p:nvPr/>
        </p:nvSpPr>
        <p:spPr>
          <a:xfrm>
            <a:off x="6081051" y="5418626"/>
            <a:ext cx="2697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Package Manager</a:t>
            </a:r>
          </a:p>
        </p:txBody>
      </p:sp>
    </p:spTree>
    <p:extLst>
      <p:ext uri="{BB962C8B-B14F-4D97-AF65-F5344CB8AC3E}">
        <p14:creationId xmlns:p14="http://schemas.microsoft.com/office/powerpoint/2010/main" val="3611232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10" grpId="0"/>
      <p:bldP spid="20" grpId="0"/>
      <p:bldP spid="50" grpId="0"/>
      <p:bldP spid="51" grpId="0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273104" y="-4989451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476617" y="-4548972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346775" y="-4359236"/>
            <a:ext cx="355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  <a:endParaRPr lang="vi-VN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7" y="-4359236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-9167921" y="3961593"/>
            <a:ext cx="2608313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-9009090" y="5580100"/>
            <a:ext cx="2120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0887" y="4118408"/>
            <a:ext cx="1184397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-6245426" y="3984252"/>
            <a:ext cx="2593741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-6055724" y="5519517"/>
            <a:ext cx="211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2574" y="4103046"/>
            <a:ext cx="1091305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-3178191" y="3855350"/>
            <a:ext cx="2571091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-2894764" y="5464331"/>
            <a:ext cx="206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9096" y="4154724"/>
            <a:ext cx="105102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-236732" y="-365804"/>
            <a:ext cx="13089131" cy="7581449"/>
          </a:xfrm>
          <a:prstGeom prst="roundRect">
            <a:avLst>
              <a:gd name="adj" fmla="val 8586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2330133" y="-5147829"/>
            <a:ext cx="844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để thuyết trình</a:t>
            </a:r>
            <a:endParaRPr lang="vi-VN" sz="5400" b="1">
              <a:solidFill>
                <a:srgbClr val="438A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178065" y="387611"/>
            <a:ext cx="12225970" cy="6321301"/>
          </a:xfrm>
          <a:prstGeom prst="roundRect">
            <a:avLst>
              <a:gd name="adj" fmla="val 39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84DD9-AB8F-4ADE-BBEB-4C02D260578F}"/>
              </a:ext>
            </a:extLst>
          </p:cNvPr>
          <p:cNvSpPr txBox="1"/>
          <p:nvPr/>
        </p:nvSpPr>
        <p:spPr>
          <a:xfrm>
            <a:off x="1483106" y="604101"/>
            <a:ext cx="2701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Giao diện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4C1521-DA2F-421A-9E24-93774E9D8530}"/>
              </a:ext>
            </a:extLst>
          </p:cNvPr>
          <p:cNvSpPr/>
          <p:nvPr/>
        </p:nvSpPr>
        <p:spPr>
          <a:xfrm>
            <a:off x="739116" y="604101"/>
            <a:ext cx="504696" cy="480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DBD8DD-F5A8-41C0-939A-CEEE5BCC1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87" y="1300862"/>
            <a:ext cx="4338244" cy="2209291"/>
          </a:xfrm>
          <a:prstGeom prst="rect">
            <a:avLst/>
          </a:prstGeom>
        </p:spPr>
      </p:pic>
      <p:pic>
        <p:nvPicPr>
          <p:cNvPr id="25" name="Picture 24" descr="Graphical user interface, background pattern&#10;&#10;Description automatically generated">
            <a:extLst>
              <a:ext uri="{FF2B5EF4-FFF2-40B4-BE49-F238E27FC236}">
                <a16:creationId xmlns:a16="http://schemas.microsoft.com/office/drawing/2014/main" id="{9D4C6D23-9B34-4381-88B2-7B66399DEC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7" y="4198160"/>
            <a:ext cx="4338244" cy="2209290"/>
          </a:xfrm>
          <a:prstGeom prst="rect">
            <a:avLst/>
          </a:prstGeom>
        </p:spPr>
      </p:pic>
      <p:pic>
        <p:nvPicPr>
          <p:cNvPr id="37" name="Picture 3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B304A64-6CCC-48C2-9AB5-B488748ED2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50" y="1283197"/>
            <a:ext cx="4465631" cy="2244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ECB50F-D606-4475-8A5D-B6E7DAFF4431}"/>
              </a:ext>
            </a:extLst>
          </p:cNvPr>
          <p:cNvSpPr txBox="1"/>
          <p:nvPr/>
        </p:nvSpPr>
        <p:spPr>
          <a:xfrm>
            <a:off x="6436249" y="4776145"/>
            <a:ext cx="4655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=&gt; Về cơ bản khá giống nhau</a:t>
            </a:r>
          </a:p>
        </p:txBody>
      </p:sp>
    </p:spTree>
    <p:extLst>
      <p:ext uri="{BB962C8B-B14F-4D97-AF65-F5344CB8AC3E}">
        <p14:creationId xmlns:p14="http://schemas.microsoft.com/office/powerpoint/2010/main" val="1956833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273104" y="-4989451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476617" y="-4548972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346775" y="-4359236"/>
            <a:ext cx="355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  <a:endParaRPr lang="vi-VN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7" y="-4359236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-9167921" y="3961593"/>
            <a:ext cx="2608313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-9009090" y="5580100"/>
            <a:ext cx="2120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0887" y="4118408"/>
            <a:ext cx="1184397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-6245426" y="3984252"/>
            <a:ext cx="2593741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-6055724" y="5519517"/>
            <a:ext cx="211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2574" y="4103046"/>
            <a:ext cx="1091305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-3178191" y="3855350"/>
            <a:ext cx="2571091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-2894764" y="5464331"/>
            <a:ext cx="206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9096" y="4154724"/>
            <a:ext cx="105102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-236732" y="-365804"/>
            <a:ext cx="13089131" cy="7581449"/>
          </a:xfrm>
          <a:prstGeom prst="roundRect">
            <a:avLst>
              <a:gd name="adj" fmla="val 8586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2330133" y="-5147829"/>
            <a:ext cx="844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để thuyết trình</a:t>
            </a:r>
            <a:endParaRPr lang="vi-VN" sz="5400" b="1">
              <a:solidFill>
                <a:srgbClr val="438A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211995" y="409980"/>
            <a:ext cx="12225970" cy="6321301"/>
          </a:xfrm>
          <a:prstGeom prst="roundRect">
            <a:avLst>
              <a:gd name="adj" fmla="val 39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84DD9-AB8F-4ADE-BBEB-4C02D260578F}"/>
              </a:ext>
            </a:extLst>
          </p:cNvPr>
          <p:cNvSpPr txBox="1"/>
          <p:nvPr/>
        </p:nvSpPr>
        <p:spPr>
          <a:xfrm>
            <a:off x="1483106" y="604101"/>
            <a:ext cx="2701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Giao diện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4C1521-DA2F-421A-9E24-93774E9D8530}"/>
              </a:ext>
            </a:extLst>
          </p:cNvPr>
          <p:cNvSpPr/>
          <p:nvPr/>
        </p:nvSpPr>
        <p:spPr>
          <a:xfrm>
            <a:off x="739116" y="604101"/>
            <a:ext cx="504696" cy="480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F56477C-C6A5-45B1-B03F-294D53794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0" y="1604227"/>
            <a:ext cx="5218608" cy="2566361"/>
          </a:xfrm>
          <a:prstGeom prst="rect">
            <a:avLst/>
          </a:prstGeom>
        </p:spPr>
      </p:pic>
      <p:pic>
        <p:nvPicPr>
          <p:cNvPr id="21" name="Picture 2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99C7688-8A4E-4122-9597-F0F3772C5D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339" y="1592898"/>
            <a:ext cx="5037285" cy="254370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2ABA738-8211-4785-B4A8-42D69301730E}"/>
              </a:ext>
            </a:extLst>
          </p:cNvPr>
          <p:cNvSpPr txBox="1"/>
          <p:nvPr/>
        </p:nvSpPr>
        <p:spPr>
          <a:xfrm>
            <a:off x="2330133" y="4779585"/>
            <a:ext cx="1645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GNOME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780A80-968B-4377-AAC1-A09569519841}"/>
              </a:ext>
            </a:extLst>
          </p:cNvPr>
          <p:cNvSpPr txBox="1"/>
          <p:nvPr/>
        </p:nvSpPr>
        <p:spPr>
          <a:xfrm>
            <a:off x="8947467" y="4710606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KDE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CF41F0-D614-47CF-85D9-932471C73479}"/>
              </a:ext>
            </a:extLst>
          </p:cNvPr>
          <p:cNvSpPr txBox="1"/>
          <p:nvPr/>
        </p:nvSpPr>
        <p:spPr>
          <a:xfrm>
            <a:off x="4046434" y="5708091"/>
            <a:ext cx="455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=&gt; Có sự khác nhau rõ rệt</a:t>
            </a:r>
          </a:p>
        </p:txBody>
      </p:sp>
    </p:spTree>
    <p:extLst>
      <p:ext uri="{BB962C8B-B14F-4D97-AF65-F5344CB8AC3E}">
        <p14:creationId xmlns:p14="http://schemas.microsoft.com/office/powerpoint/2010/main" val="4192235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358116" y="-2706576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9E62DE4-45B6-4EF3-83B1-CE267F030A43}"/>
              </a:ext>
            </a:extLst>
          </p:cNvPr>
          <p:cNvSpPr/>
          <p:nvPr/>
        </p:nvSpPr>
        <p:spPr>
          <a:xfrm rot="8846996">
            <a:off x="21433904" y="-1537553"/>
            <a:ext cx="11058824" cy="1084349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68F60010-C77E-413E-9B98-B4655E23E3FD}"/>
              </a:ext>
            </a:extLst>
          </p:cNvPr>
          <p:cNvSpPr/>
          <p:nvPr/>
        </p:nvSpPr>
        <p:spPr>
          <a:xfrm rot="8846996">
            <a:off x="25839752" y="116283"/>
            <a:ext cx="1645855" cy="165436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900434A8-DF03-448F-833D-BDB83F07BB37}"/>
              </a:ext>
            </a:extLst>
          </p:cNvPr>
          <p:cNvSpPr/>
          <p:nvPr/>
        </p:nvSpPr>
        <p:spPr>
          <a:xfrm rot="8846996">
            <a:off x="16615589" y="3681257"/>
            <a:ext cx="1660730" cy="1631067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587733" y="129928"/>
              <a:ext cx="5983571" cy="48039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83571" cy="4803980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0023761" ay="-2916858" az="-102132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0109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87733" y="129928"/>
                <a:ext cx="5983571" cy="48039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7508BD27-C3F5-42B6-B3BC-5ECD858955C0}"/>
              </a:ext>
            </a:extLst>
          </p:cNvPr>
          <p:cNvSpPr/>
          <p:nvPr/>
        </p:nvSpPr>
        <p:spPr>
          <a:xfrm rot="8846996">
            <a:off x="26492858" y="3972594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293060" y="786729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308317" y="1146364"/>
            <a:ext cx="3691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Hệ điều hành Linux</a:t>
            </a:r>
            <a:endParaRPr lang="vi-VN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1" y="976465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345925" y="3229519"/>
            <a:ext cx="2608313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576268" y="4566732"/>
            <a:ext cx="2120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cs typeface="Arial" panose="020B0604020202020204" pitchFamily="34" charset="0"/>
              </a:rPr>
              <a:t>Giới thiệu chung</a:t>
            </a:r>
            <a:endParaRPr lang="vi-VN" sz="2800" b="1"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82" y="3254633"/>
            <a:ext cx="1184397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3231011" y="3229519"/>
            <a:ext cx="2593741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310" y="3272411"/>
            <a:ext cx="1091305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6292979" y="3235246"/>
            <a:ext cx="2571091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6551204" y="4458997"/>
            <a:ext cx="2066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Ưu điểm và hạn chế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95" y="3272411"/>
            <a:ext cx="105102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9322437" y="3229519"/>
            <a:ext cx="2332734" cy="2268395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9497900" y="4263547"/>
            <a:ext cx="20585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Bản phân phối và VPS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800" y="3263648"/>
            <a:ext cx="1091782" cy="1091782"/>
          </a:xfrm>
          <a:prstGeom prst="rect">
            <a:avLst/>
          </a:prstGeom>
        </p:spPr>
      </p:pic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3629078" y="7471515"/>
            <a:ext cx="8031499" cy="7001164"/>
          </a:xfrm>
          <a:prstGeom prst="roundRect">
            <a:avLst>
              <a:gd name="adj" fmla="val 77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59BDD-439C-4F0B-83AB-951F6E6333EF}"/>
              </a:ext>
            </a:extLst>
          </p:cNvPr>
          <p:cNvSpPr txBox="1"/>
          <p:nvPr/>
        </p:nvSpPr>
        <p:spPr>
          <a:xfrm>
            <a:off x="3812655" y="4496790"/>
            <a:ext cx="1846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 Linux vs Windows</a:t>
            </a:r>
          </a:p>
        </p:txBody>
      </p:sp>
    </p:spTree>
    <p:extLst>
      <p:ext uri="{BB962C8B-B14F-4D97-AF65-F5344CB8AC3E}">
        <p14:creationId xmlns:p14="http://schemas.microsoft.com/office/powerpoint/2010/main" val="328506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-265496" y="-317500"/>
            <a:ext cx="12867926" cy="7518400"/>
          </a:xfrm>
          <a:prstGeom prst="roundRect">
            <a:avLst>
              <a:gd name="adj" fmla="val 8586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358116" y="-2706576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408341" y="-3273428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278499" y="-3083692"/>
            <a:ext cx="355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  <a:endParaRPr lang="vi-VN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1" y="-3083692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-5851604" y="3863977"/>
            <a:ext cx="2608313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-5692773" y="5482484"/>
            <a:ext cx="2120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4570" y="4020792"/>
            <a:ext cx="1184397" cy="1184397"/>
          </a:xfrm>
          <a:prstGeom prst="rect">
            <a:avLst/>
          </a:prstGeom>
        </p:spPr>
      </p:pic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3990013" y="180208"/>
            <a:ext cx="7255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3. CÁC MẶT LỢI ÍCH, HẠN CHẾ CỦA LINUX</a:t>
            </a:r>
            <a:endParaRPr lang="vi-V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0" y="301335"/>
            <a:ext cx="105102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14074829" y="3962537"/>
            <a:ext cx="2332734" cy="2268395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14241079" y="5328850"/>
            <a:ext cx="2058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1402" y="4130848"/>
            <a:ext cx="1091782" cy="1091782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1849617" y="-4394498"/>
            <a:ext cx="844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để thuyết trình</a:t>
            </a:r>
            <a:endParaRPr lang="vi-VN" sz="5400" b="1">
              <a:solidFill>
                <a:srgbClr val="438A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3354864" y="812863"/>
            <a:ext cx="8833884" cy="7001164"/>
          </a:xfrm>
          <a:prstGeom prst="roundRect">
            <a:avLst>
              <a:gd name="adj" fmla="val 77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 b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 rot="21276101">
            <a:off x="18630" y="3746855"/>
            <a:ext cx="827081" cy="82712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33988" y="1206249"/>
            <a:ext cx="8741801" cy="3470490"/>
            <a:chOff x="33988" y="1206249"/>
            <a:chExt cx="8741801" cy="3470490"/>
          </a:xfrm>
        </p:grpSpPr>
        <p:sp>
          <p:nvSpPr>
            <p:cNvPr id="14" name="Rectangle 13"/>
            <p:cNvSpPr/>
            <p:nvPr/>
          </p:nvSpPr>
          <p:spPr>
            <a:xfrm>
              <a:off x="2824204" y="1206249"/>
              <a:ext cx="595158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b="1" dirty="0"/>
                <a:t>Linux </a:t>
              </a:r>
              <a:r>
                <a:rPr lang="en-US" sz="2400" b="1" dirty="0" err="1"/>
                <a:t>sở</a:t>
              </a:r>
              <a:r>
                <a:rPr lang="en-US" sz="2400" b="1" dirty="0"/>
                <a:t> </a:t>
              </a:r>
              <a:r>
                <a:rPr lang="en-US" sz="2400" b="1" dirty="0" err="1"/>
                <a:t>hữu</a:t>
              </a:r>
              <a:r>
                <a:rPr lang="en-US" sz="2400" b="1" dirty="0"/>
                <a:t> </a:t>
              </a:r>
              <a:r>
                <a:rPr lang="en-US" sz="2400" b="1" dirty="0" err="1"/>
                <a:t>nhiều</a:t>
              </a:r>
              <a:r>
                <a:rPr lang="en-US" sz="2400" b="1" dirty="0"/>
                <a:t> </a:t>
              </a:r>
              <a:r>
                <a:rPr lang="en-US" sz="2400" b="1" dirty="0" err="1"/>
                <a:t>ưu</a:t>
              </a:r>
              <a:r>
                <a:rPr lang="en-US" sz="2400" b="1" dirty="0"/>
                <a:t> </a:t>
              </a:r>
              <a:r>
                <a:rPr lang="en-US" sz="2400" b="1" dirty="0" err="1"/>
                <a:t>điểm</a:t>
              </a:r>
              <a:r>
                <a:rPr lang="en-US" sz="2400" b="1" dirty="0"/>
                <a:t> </a:t>
              </a:r>
              <a:r>
                <a:rPr lang="en-US" sz="2400" b="1" dirty="0" err="1"/>
                <a:t>vượt</a:t>
              </a:r>
              <a:r>
                <a:rPr lang="en-US" sz="2400" b="1" dirty="0"/>
                <a:t> </a:t>
              </a:r>
              <a:r>
                <a:rPr lang="en-US" sz="2400" b="1" dirty="0" err="1"/>
                <a:t>trội</a:t>
              </a:r>
              <a:r>
                <a:rPr lang="en-US" sz="2400" b="1" dirty="0"/>
                <a:t>:</a:t>
              </a:r>
              <a:endParaRPr lang="vi-V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33988" y="1874228"/>
              <a:ext cx="3022639" cy="2802511"/>
              <a:chOff x="33988" y="1874228"/>
              <a:chExt cx="3022639" cy="2802511"/>
            </a:xfrm>
          </p:grpSpPr>
          <p:sp>
            <p:nvSpPr>
              <p:cNvPr id="28" name="Hình Bầu dục 3">
                <a:extLst>
                  <a:ext uri="{FF2B5EF4-FFF2-40B4-BE49-F238E27FC236}">
                    <a16:creationId xmlns:a16="http://schemas.microsoft.com/office/drawing/2014/main" id="{828C5ED1-5115-4651-BD0C-03F548ECE51F}"/>
                  </a:ext>
                </a:extLst>
              </p:cNvPr>
              <p:cNvSpPr/>
              <p:nvPr/>
            </p:nvSpPr>
            <p:spPr>
              <a:xfrm>
                <a:off x="1988803" y="1916613"/>
                <a:ext cx="1067824" cy="105907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grpSp>
            <p:nvGrpSpPr>
              <p:cNvPr id="10" name="Nhóm 9">
                <a:extLst>
                  <a:ext uri="{FF2B5EF4-FFF2-40B4-BE49-F238E27FC236}">
                    <a16:creationId xmlns:a16="http://schemas.microsoft.com/office/drawing/2014/main" id="{440CD580-F9BE-4CBC-94DB-CDD5EE4C847A}"/>
                  </a:ext>
                </a:extLst>
              </p:cNvPr>
              <p:cNvGrpSpPr/>
              <p:nvPr/>
            </p:nvGrpSpPr>
            <p:grpSpPr>
              <a:xfrm rot="20694416">
                <a:off x="565943" y="1874228"/>
                <a:ext cx="1777399" cy="1994336"/>
                <a:chOff x="454595" y="1874228"/>
                <a:chExt cx="1777399" cy="1994336"/>
              </a:xfrm>
            </p:grpSpPr>
            <p:sp>
              <p:nvSpPr>
                <p:cNvPr id="4" name="Hình chữ nhật 3">
                  <a:extLst>
                    <a:ext uri="{FF2B5EF4-FFF2-40B4-BE49-F238E27FC236}">
                      <a16:creationId xmlns:a16="http://schemas.microsoft.com/office/drawing/2014/main" id="{69692588-01D7-444D-8CF2-E0BF6DCB79FB}"/>
                    </a:ext>
                  </a:extLst>
                </p:cNvPr>
                <p:cNvSpPr/>
                <p:nvPr/>
              </p:nvSpPr>
              <p:spPr>
                <a:xfrm>
                  <a:off x="454595" y="1874228"/>
                  <a:ext cx="1777399" cy="199433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8" name="Hình chữ nhật 37">
                  <a:extLst>
                    <a:ext uri="{FF2B5EF4-FFF2-40B4-BE49-F238E27FC236}">
                      <a16:creationId xmlns:a16="http://schemas.microsoft.com/office/drawing/2014/main" id="{ADA229DB-0F13-46C7-9537-A16769D8E9AE}"/>
                    </a:ext>
                  </a:extLst>
                </p:cNvPr>
                <p:cNvSpPr/>
                <p:nvPr/>
              </p:nvSpPr>
              <p:spPr>
                <a:xfrm>
                  <a:off x="577666" y="2114798"/>
                  <a:ext cx="1494466" cy="1310299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3" name="Hình Bầu dục 27">
                <a:extLst>
                  <a:ext uri="{FF2B5EF4-FFF2-40B4-BE49-F238E27FC236}">
                    <a16:creationId xmlns:a16="http://schemas.microsoft.com/office/drawing/2014/main" id="{B38B283A-B30A-4612-8D4B-E9CD719F69BA}"/>
                  </a:ext>
                </a:extLst>
              </p:cNvPr>
              <p:cNvSpPr/>
              <p:nvPr/>
            </p:nvSpPr>
            <p:spPr>
              <a:xfrm>
                <a:off x="33988" y="3617660"/>
                <a:ext cx="1067824" cy="1059079"/>
              </a:xfrm>
              <a:prstGeom prst="ellipse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20709423">
                <a:off x="551672" y="2627308"/>
                <a:ext cx="139445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400" b="1" dirty="0">
                    <a:cs typeface="Arial" panose="020B0604020202020204" pitchFamily="34" charset="0"/>
                  </a:rPr>
                  <a:t>  LỢI ÍCH</a:t>
                </a:r>
                <a:endParaRPr lang="vi-VN" sz="2400" b="1" dirty="0"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3435562" y="1751194"/>
            <a:ext cx="4616923" cy="2695609"/>
            <a:chOff x="3435562" y="1751194"/>
            <a:chExt cx="4616923" cy="269560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1171" y1="27313" x2="21171" y2="9692"/>
                          <a14:foregroundMark x1="33784" y1="21145" x2="33784" y2="25991"/>
                          <a14:foregroundMark x1="19820" y1="24229" x2="19820" y2="24229"/>
                          <a14:foregroundMark x1="50901" y1="42291" x2="47748" y2="42731"/>
                          <a14:foregroundMark x1="28378" y1="69604" x2="28378" y2="69604"/>
                          <a14:foregroundMark x1="71622" y1="85022" x2="71622" y2="85022"/>
                          <a14:foregroundMark x1="72072" y1="61233" x2="72072" y2="69163"/>
                          <a14:foregroundMark x1="85586" y1="53744" x2="86486" y2="45815"/>
                          <a14:foregroundMark x1="51802" y1="54185" x2="51802" y2="54185"/>
                          <a14:backgroundMark x1="47748" y1="59031" x2="47748" y2="590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562" y="1751194"/>
              <a:ext cx="2636234" cy="2695609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5290398" y="2839210"/>
              <a:ext cx="276208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cs typeface="Times New Roman" pitchFamily="18" charset="0"/>
                </a:rPr>
                <a:t>CHI PHÍ </a:t>
              </a:r>
            </a:p>
            <a:p>
              <a:pPr algn="ctr"/>
              <a:r>
                <a:rPr lang="en-US" sz="2400" b="1" dirty="0">
                  <a:cs typeface="Times New Roman" pitchFamily="18" charset="0"/>
                </a:rPr>
                <a:t>BẢN QUYỀN</a:t>
              </a:r>
              <a:endParaRPr lang="vi-VN" sz="2400" b="1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8723712" y="1927425"/>
            <a:ext cx="31405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Đầy</a:t>
            </a:r>
            <a:r>
              <a:rPr lang="en-US" sz="2400" b="1" dirty="0"/>
              <a:t> </a:t>
            </a:r>
            <a:r>
              <a:rPr lang="en-US" sz="2400" b="1" dirty="0" err="1"/>
              <a:t>đủ</a:t>
            </a:r>
            <a:r>
              <a:rPr lang="en-US" sz="2400" b="1" dirty="0"/>
              <a:t>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tính</a:t>
            </a:r>
            <a:r>
              <a:rPr lang="en-US" sz="2400" b="1" dirty="0"/>
              <a:t> </a:t>
            </a:r>
            <a:r>
              <a:rPr lang="en-US" sz="2400" b="1" dirty="0" err="1"/>
              <a:t>năng</a:t>
            </a:r>
            <a:r>
              <a:rPr lang="en-US" sz="2400" b="1" dirty="0"/>
              <a:t> </a:t>
            </a:r>
            <a:endParaRPr lang="vi-VN" sz="2400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6353943" y="2382722"/>
            <a:ext cx="3140523" cy="421314"/>
            <a:chOff x="6353943" y="2382722"/>
            <a:chExt cx="3140523" cy="421314"/>
          </a:xfrm>
        </p:grpSpPr>
        <p:sp>
          <p:nvSpPr>
            <p:cNvPr id="55" name="Right Arrow 54"/>
            <p:cNvSpPr/>
            <p:nvPr/>
          </p:nvSpPr>
          <p:spPr>
            <a:xfrm rot="19786769">
              <a:off x="7434172" y="2493742"/>
              <a:ext cx="1416841" cy="310294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 rot="19730269">
              <a:off x="6353943" y="2382722"/>
              <a:ext cx="31405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err="1"/>
                <a:t>Truy</a:t>
              </a:r>
              <a:r>
                <a:rPr lang="en-US" sz="1600" b="1" dirty="0"/>
                <a:t> </a:t>
              </a:r>
              <a:r>
                <a:rPr lang="en-US" sz="1600" b="1" dirty="0" err="1"/>
                <a:t>cập</a:t>
              </a:r>
              <a:endParaRPr lang="vi-VN" sz="1600" b="1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</p:grpSp>
      <p:sp>
        <p:nvSpPr>
          <p:cNvPr id="59" name="Right Arrow 58"/>
          <p:cNvSpPr/>
          <p:nvPr/>
        </p:nvSpPr>
        <p:spPr>
          <a:xfrm>
            <a:off x="7492687" y="3066644"/>
            <a:ext cx="1388973" cy="2953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671443" y="2867971"/>
            <a:ext cx="31405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/>
              <a:t>Dựa</a:t>
            </a:r>
            <a:r>
              <a:rPr lang="en-US" sz="1600" b="1" dirty="0"/>
              <a:t> </a:t>
            </a:r>
            <a:r>
              <a:rPr lang="en-US" sz="1600" b="1" dirty="0" err="1"/>
              <a:t>trên</a:t>
            </a:r>
            <a:endParaRPr lang="vi-VN" sz="1600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63" name="Right Arrow 62"/>
          <p:cNvSpPr/>
          <p:nvPr/>
        </p:nvSpPr>
        <p:spPr>
          <a:xfrm rot="1532532">
            <a:off x="7481368" y="3646398"/>
            <a:ext cx="1406064" cy="2662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3354864" y="4513514"/>
            <a:ext cx="4569340" cy="2700005"/>
            <a:chOff x="3354864" y="4513514"/>
            <a:chExt cx="4569340" cy="270000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4864" y="4513514"/>
              <a:ext cx="2640534" cy="2700005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5162117" y="5434713"/>
              <a:ext cx="27620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cs typeface="Times New Roman" pitchFamily="18" charset="0"/>
                </a:rPr>
                <a:t>TÍNH BẢO MẬT</a:t>
              </a:r>
              <a:endParaRPr lang="vi-VN" sz="2400" b="1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73" y="3185326"/>
            <a:ext cx="953611" cy="975089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8879365" y="3744916"/>
            <a:ext cx="33126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Bộ</a:t>
            </a:r>
            <a:r>
              <a:rPr lang="en-US" sz="2400" b="1" dirty="0"/>
              <a:t> </a:t>
            </a:r>
            <a:r>
              <a:rPr lang="en-US" sz="2400" b="1" dirty="0" err="1"/>
              <a:t>ứng</a:t>
            </a:r>
            <a:r>
              <a:rPr lang="en-US" sz="2400" b="1" dirty="0"/>
              <a:t> </a:t>
            </a:r>
            <a:r>
              <a:rPr lang="en-US" sz="2400" b="1" dirty="0" err="1"/>
              <a:t>dụng</a:t>
            </a:r>
            <a:r>
              <a:rPr lang="en-US" sz="2400" b="1" dirty="0"/>
              <a:t> </a:t>
            </a:r>
            <a:r>
              <a:rPr lang="en-US" sz="2400" b="1" dirty="0" err="1"/>
              <a:t>văn</a:t>
            </a:r>
            <a:r>
              <a:rPr lang="en-US" sz="2400" b="1" dirty="0"/>
              <a:t> </a:t>
            </a:r>
            <a:r>
              <a:rPr lang="en-US" sz="2400" b="1" dirty="0" err="1"/>
              <a:t>phòng</a:t>
            </a:r>
            <a:r>
              <a:rPr lang="en-US" sz="2400" b="1" dirty="0"/>
              <a:t> </a:t>
            </a:r>
            <a:r>
              <a:rPr lang="en-US" sz="2400" b="1" dirty="0" err="1"/>
              <a:t>miễn</a:t>
            </a:r>
            <a:r>
              <a:rPr lang="en-US" sz="2400" b="1" dirty="0"/>
              <a:t> </a:t>
            </a:r>
            <a:r>
              <a:rPr lang="en-US" sz="2400" b="1" dirty="0" err="1"/>
              <a:t>phí</a:t>
            </a:r>
            <a:r>
              <a:rPr lang="en-US" sz="2400" b="1" dirty="0"/>
              <a:t> </a:t>
            </a:r>
            <a:endParaRPr lang="vi-VN" sz="2400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1171" y1="44493" x2="12613" y2="57709"/>
                        <a14:foregroundMark x1="24775" y1="48458" x2="22523" y2="63436"/>
                        <a14:foregroundMark x1="27477" y1="59031" x2="85135" y2="56388"/>
                        <a14:foregroundMark x1="59459" y1="47137" x2="77928" y2="45815"/>
                        <a14:foregroundMark x1="50000" y1="51542" x2="83784" y2="55507"/>
                        <a14:foregroundMark x1="45045" y1="51982" x2="44144" y2="34361"/>
                        <a14:foregroundMark x1="30631" y1="25991" x2="34685" y2="18943"/>
                        <a14:foregroundMark x1="34685" y1="18943" x2="33333" y2="23348"/>
                        <a14:foregroundMark x1="32883" y1="28634" x2="23874" y2="38767"/>
                        <a14:foregroundMark x1="20270" y1="32159" x2="25676" y2="41410"/>
                        <a14:foregroundMark x1="13964" y1="69604" x2="12613" y2="78414"/>
                        <a14:foregroundMark x1="12613" y1="78855" x2="14865" y2="83700"/>
                        <a14:foregroundMark x1="48649" y1="69604" x2="52703" y2="70485"/>
                        <a14:foregroundMark x1="40541" y1="66960" x2="70721" y2="65639"/>
                        <a14:foregroundMark x1="62162" y1="33040" x2="67117" y2="28194"/>
                        <a14:foregroundMark x1="61712" y1="27313" x2="76126" y2="28194"/>
                        <a14:foregroundMark x1="78829" y1="33921" x2="87387" y2="66079"/>
                        <a14:foregroundMark x1="80180" y1="37445" x2="81081" y2="30396"/>
                        <a14:foregroundMark x1="73874" y1="27313" x2="74324" y2="23348"/>
                        <a14:foregroundMark x1="58559" y1="28194" x2="55856" y2="24670"/>
                        <a14:foregroundMark x1="23874" y1="48018" x2="12613" y2="78855"/>
                        <a14:foregroundMark x1="77928" y1="69163" x2="78829" y2="80176"/>
                        <a14:foregroundMark x1="83333" y1="69163" x2="83333" y2="79736"/>
                        <a14:foregroundMark x1="79730" y1="61233" x2="36486" y2="63436"/>
                        <a14:foregroundMark x1="57207" y1="55507" x2="56306" y2="35683"/>
                        <a14:foregroundMark x1="63514" y1="37445" x2="34685" y2="33921"/>
                        <a14:foregroundMark x1="61712" y1="40969" x2="29730" y2="45815"/>
                        <a14:foregroundMark x1="36937" y1="43612" x2="35586" y2="41410"/>
                        <a14:foregroundMark x1="27477" y1="52863" x2="53604" y2="57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489" y="472595"/>
            <a:ext cx="1499021" cy="1532783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8832825" y="2975692"/>
            <a:ext cx="3312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Nền</a:t>
            </a:r>
            <a:r>
              <a:rPr lang="en-US" sz="2400" b="1" dirty="0"/>
              <a:t> </a:t>
            </a:r>
            <a:r>
              <a:rPr lang="en-US" sz="2400" b="1" dirty="0" err="1"/>
              <a:t>tảng</a:t>
            </a:r>
            <a:r>
              <a:rPr lang="en-US" sz="2400" b="1" dirty="0"/>
              <a:t> </a:t>
            </a:r>
            <a:r>
              <a:rPr lang="en-US" sz="2400" b="1" dirty="0" err="1"/>
              <a:t>mã</a:t>
            </a:r>
            <a:r>
              <a:rPr lang="en-US" sz="2400" b="1" dirty="0"/>
              <a:t> </a:t>
            </a:r>
            <a:r>
              <a:rPr lang="en-US" sz="2400" b="1" dirty="0" err="1"/>
              <a:t>nguồn</a:t>
            </a:r>
            <a:r>
              <a:rPr lang="en-US" sz="2400" b="1" dirty="0"/>
              <a:t> </a:t>
            </a:r>
            <a:r>
              <a:rPr lang="en-US" sz="2400" b="1" dirty="0" err="1"/>
              <a:t>mở</a:t>
            </a:r>
            <a:r>
              <a:rPr lang="en-US" sz="2400" b="1" dirty="0"/>
              <a:t> </a:t>
            </a:r>
            <a:endParaRPr lang="vi-VN" sz="2400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643" b="95536" l="10000" r="90000">
                        <a14:foregroundMark x1="36556" y1="58036" x2="43000" y2="61786"/>
                        <a14:foregroundMark x1="35889" y1="60179" x2="35889" y2="60179"/>
                        <a14:foregroundMark x1="25222" y1="79464" x2="25222" y2="79464"/>
                        <a14:foregroundMark x1="22111" y1="79464" x2="22111" y2="79464"/>
                        <a14:foregroundMark x1="64778" y1="91786" x2="64778" y2="91786"/>
                        <a14:foregroundMark x1="45444" y1="37321" x2="53000" y2="32143"/>
                        <a14:foregroundMark x1="40556" y1="35357" x2="41000" y2="38750"/>
                        <a14:foregroundMark x1="41778" y1="32857" x2="42667" y2="28750"/>
                        <a14:foregroundMark x1="44667" y1="22857" x2="44667" y2="22857"/>
                        <a14:foregroundMark x1="47778" y1="22679" x2="59222" y2="22679"/>
                        <a14:foregroundMark x1="38556" y1="23929" x2="37222" y2="35536"/>
                        <a14:foregroundMark x1="64000" y1="27679" x2="65222" y2="36071"/>
                        <a14:foregroundMark x1="47222" y1="37500" x2="61778" y2="39643"/>
                        <a14:foregroundMark x1="65444" y1="48929" x2="72667" y2="55000"/>
                        <a14:foregroundMark x1="68000" y1="74107" x2="67222" y2="85179"/>
                        <a14:foregroundMark x1="61333" y1="64821" x2="60889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944" y="5150657"/>
            <a:ext cx="2159291" cy="1343559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7863201" y="4798735"/>
            <a:ext cx="1757109" cy="1733619"/>
            <a:chOff x="7748984" y="4816135"/>
            <a:chExt cx="1757109" cy="1733619"/>
          </a:xfrm>
        </p:grpSpPr>
        <p:sp>
          <p:nvSpPr>
            <p:cNvPr id="77" name="Left Arrow 76"/>
            <p:cNvSpPr/>
            <p:nvPr/>
          </p:nvSpPr>
          <p:spPr>
            <a:xfrm>
              <a:off x="7821863" y="5526825"/>
              <a:ext cx="1684230" cy="24996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8984" y="4816135"/>
              <a:ext cx="1606498" cy="1733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83225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animBg="1"/>
      <p:bldP spid="62" grpId="0"/>
      <p:bldP spid="63" grpId="0" animBg="1"/>
      <p:bldP spid="64" grpId="0"/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-265496" y="-317500"/>
            <a:ext cx="12867926" cy="7518400"/>
          </a:xfrm>
          <a:prstGeom prst="roundRect">
            <a:avLst>
              <a:gd name="adj" fmla="val 8586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3254287" y="735939"/>
            <a:ext cx="8833884" cy="7001164"/>
          </a:xfrm>
          <a:prstGeom prst="roundRect">
            <a:avLst>
              <a:gd name="adj" fmla="val 77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00" b="95800" l="25750" r="76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551" y="4568419"/>
            <a:ext cx="3083854" cy="1927409"/>
          </a:xfrm>
          <a:prstGeom prst="rect">
            <a:avLst/>
          </a:prstGeom>
        </p:spPr>
      </p:pic>
      <p:sp>
        <p:nvSpPr>
          <p:cNvPr id="28" name="Hình Bầu dục 3">
            <a:extLst>
              <a:ext uri="{FF2B5EF4-FFF2-40B4-BE49-F238E27FC236}">
                <a16:creationId xmlns:a16="http://schemas.microsoft.com/office/drawing/2014/main" id="{828C5ED1-5115-4651-BD0C-03F548ECE51F}"/>
              </a:ext>
            </a:extLst>
          </p:cNvPr>
          <p:cNvSpPr/>
          <p:nvPr/>
        </p:nvSpPr>
        <p:spPr>
          <a:xfrm>
            <a:off x="1988803" y="1916613"/>
            <a:ext cx="1067824" cy="105907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358116" y="-2706576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408341" y="-3273428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278499" y="-3083692"/>
            <a:ext cx="355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  <a:endParaRPr lang="vi-VN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1" y="-3083692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-5851604" y="3863977"/>
            <a:ext cx="2608313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-5692773" y="5482484"/>
            <a:ext cx="2120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4570" y="4020792"/>
            <a:ext cx="1184397" cy="1184397"/>
          </a:xfrm>
          <a:prstGeom prst="rect">
            <a:avLst/>
          </a:prstGeom>
        </p:spPr>
      </p:pic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3990013" y="180208"/>
            <a:ext cx="7255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3. CÁC MẶT LỢI ÍCH, HẠN CHẾ CỦA LINUX</a:t>
            </a:r>
            <a:endParaRPr lang="vi-V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0" y="301335"/>
            <a:ext cx="105102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14074829" y="3962537"/>
            <a:ext cx="2332734" cy="2268395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14241079" y="5328850"/>
            <a:ext cx="2058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1402" y="4130848"/>
            <a:ext cx="1091782" cy="1091782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1849617" y="-4394498"/>
            <a:ext cx="844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để thuyết trình</a:t>
            </a:r>
            <a:endParaRPr lang="vi-VN" sz="5400" b="1">
              <a:solidFill>
                <a:srgbClr val="438A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Nhóm 8">
            <a:extLst>
              <a:ext uri="{FF2B5EF4-FFF2-40B4-BE49-F238E27FC236}">
                <a16:creationId xmlns:a16="http://schemas.microsoft.com/office/drawing/2014/main" id="{BA0C8778-60B6-4AE4-86AF-7256671749F4}"/>
              </a:ext>
            </a:extLst>
          </p:cNvPr>
          <p:cNvGrpSpPr/>
          <p:nvPr/>
        </p:nvGrpSpPr>
        <p:grpSpPr>
          <a:xfrm rot="766723">
            <a:off x="1224464" y="4485316"/>
            <a:ext cx="1777399" cy="1994336"/>
            <a:chOff x="1224464" y="4485316"/>
            <a:chExt cx="1777399" cy="1994336"/>
          </a:xfrm>
        </p:grpSpPr>
        <p:sp>
          <p:nvSpPr>
            <p:cNvPr id="37" name="Hình chữ nhật 36">
              <a:extLst>
                <a:ext uri="{FF2B5EF4-FFF2-40B4-BE49-F238E27FC236}">
                  <a16:creationId xmlns:a16="http://schemas.microsoft.com/office/drawing/2014/main" id="{851B1134-BBDA-4E17-A152-8B70943BECC4}"/>
                </a:ext>
              </a:extLst>
            </p:cNvPr>
            <p:cNvSpPr/>
            <p:nvPr/>
          </p:nvSpPr>
          <p:spPr>
            <a:xfrm>
              <a:off x="1224464" y="4485316"/>
              <a:ext cx="1777399" cy="199433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1" name="Hình chữ nhật 40">
              <a:extLst>
                <a:ext uri="{FF2B5EF4-FFF2-40B4-BE49-F238E27FC236}">
                  <a16:creationId xmlns:a16="http://schemas.microsoft.com/office/drawing/2014/main" id="{D5D0AC3D-2D2E-4ECE-8428-0D872B86DFA6}"/>
                </a:ext>
              </a:extLst>
            </p:cNvPr>
            <p:cNvSpPr/>
            <p:nvPr/>
          </p:nvSpPr>
          <p:spPr>
            <a:xfrm rot="21587268">
              <a:off x="1367111" y="4679501"/>
              <a:ext cx="1494466" cy="1310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HẠN CHẾ</a:t>
              </a:r>
              <a:endParaRPr lang="vi-VN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Nhóm 9">
            <a:extLst>
              <a:ext uri="{FF2B5EF4-FFF2-40B4-BE49-F238E27FC236}">
                <a16:creationId xmlns:a16="http://schemas.microsoft.com/office/drawing/2014/main" id="{440CD580-F9BE-4CBC-94DB-CDD5EE4C847A}"/>
              </a:ext>
            </a:extLst>
          </p:cNvPr>
          <p:cNvGrpSpPr/>
          <p:nvPr/>
        </p:nvGrpSpPr>
        <p:grpSpPr>
          <a:xfrm rot="20694416">
            <a:off x="565943" y="1874228"/>
            <a:ext cx="1777399" cy="1994336"/>
            <a:chOff x="454595" y="1874228"/>
            <a:chExt cx="1777399" cy="1994336"/>
          </a:xfrm>
        </p:grpSpPr>
        <p:sp>
          <p:nvSpPr>
            <p:cNvPr id="4" name="Hình chữ nhật 3">
              <a:extLst>
                <a:ext uri="{FF2B5EF4-FFF2-40B4-BE49-F238E27FC236}">
                  <a16:creationId xmlns:a16="http://schemas.microsoft.com/office/drawing/2014/main" id="{69692588-01D7-444D-8CF2-E0BF6DCB79FB}"/>
                </a:ext>
              </a:extLst>
            </p:cNvPr>
            <p:cNvSpPr/>
            <p:nvPr/>
          </p:nvSpPr>
          <p:spPr>
            <a:xfrm>
              <a:off x="454595" y="1874228"/>
              <a:ext cx="1777399" cy="199433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8" name="Hình chữ nhật 37">
              <a:extLst>
                <a:ext uri="{FF2B5EF4-FFF2-40B4-BE49-F238E27FC236}">
                  <a16:creationId xmlns:a16="http://schemas.microsoft.com/office/drawing/2014/main" id="{ADA229DB-0F13-46C7-9537-A16769D8E9AE}"/>
                </a:ext>
              </a:extLst>
            </p:cNvPr>
            <p:cNvSpPr/>
            <p:nvPr/>
          </p:nvSpPr>
          <p:spPr>
            <a:xfrm>
              <a:off x="577666" y="2114798"/>
              <a:ext cx="1494466" cy="131029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vi-VN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Hình Bầu dục 27">
            <a:extLst>
              <a:ext uri="{FF2B5EF4-FFF2-40B4-BE49-F238E27FC236}">
                <a16:creationId xmlns:a16="http://schemas.microsoft.com/office/drawing/2014/main" id="{B38B283A-B30A-4612-8D4B-E9CD719F69BA}"/>
              </a:ext>
            </a:extLst>
          </p:cNvPr>
          <p:cNvSpPr/>
          <p:nvPr/>
        </p:nvSpPr>
        <p:spPr>
          <a:xfrm>
            <a:off x="33988" y="3617660"/>
            <a:ext cx="1067824" cy="1059079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Hình Bầu dục 45">
            <a:extLst>
              <a:ext uri="{FF2B5EF4-FFF2-40B4-BE49-F238E27FC236}">
                <a16:creationId xmlns:a16="http://schemas.microsoft.com/office/drawing/2014/main" id="{B1C25235-BCF9-4D0D-8A93-7E8E7E7BA01C}"/>
              </a:ext>
            </a:extLst>
          </p:cNvPr>
          <p:cNvSpPr/>
          <p:nvPr/>
        </p:nvSpPr>
        <p:spPr>
          <a:xfrm>
            <a:off x="275470" y="5415581"/>
            <a:ext cx="1067824" cy="105907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Hình Bầu dục 46">
            <a:extLst>
              <a:ext uri="{FF2B5EF4-FFF2-40B4-BE49-F238E27FC236}">
                <a16:creationId xmlns:a16="http://schemas.microsoft.com/office/drawing/2014/main" id="{5FC7308A-7B9A-4386-B09D-4E7F49FE1FB8}"/>
              </a:ext>
            </a:extLst>
          </p:cNvPr>
          <p:cNvSpPr/>
          <p:nvPr/>
        </p:nvSpPr>
        <p:spPr>
          <a:xfrm>
            <a:off x="2290292" y="3783906"/>
            <a:ext cx="1067824" cy="105907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 rot="21276101">
            <a:off x="18630" y="3746855"/>
            <a:ext cx="827081" cy="82712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24204" y="1206249"/>
            <a:ext cx="5951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/>
              <a:t>Linux </a:t>
            </a:r>
            <a:r>
              <a:rPr lang="en-US" sz="2400" b="1" dirty="0" err="1"/>
              <a:t>sở</a:t>
            </a:r>
            <a:r>
              <a:rPr lang="en-US" sz="2400" b="1" dirty="0"/>
              <a:t> </a:t>
            </a:r>
            <a:r>
              <a:rPr lang="en-US" sz="2400" b="1" dirty="0" err="1"/>
              <a:t>hữu</a:t>
            </a:r>
            <a:r>
              <a:rPr lang="en-US" sz="2400" b="1" dirty="0"/>
              <a:t> </a:t>
            </a:r>
            <a:r>
              <a:rPr lang="en-US" sz="2400" b="1" dirty="0" err="1"/>
              <a:t>nhiều</a:t>
            </a:r>
            <a:r>
              <a:rPr lang="en-US" sz="2400" b="1" dirty="0"/>
              <a:t> </a:t>
            </a:r>
            <a:r>
              <a:rPr lang="en-US" sz="2400" b="1" dirty="0" err="1"/>
              <a:t>ưu</a:t>
            </a:r>
            <a:r>
              <a:rPr lang="en-US" sz="2400" b="1" dirty="0"/>
              <a:t> </a:t>
            </a:r>
            <a:r>
              <a:rPr lang="en-US" sz="2400" b="1" dirty="0" err="1"/>
              <a:t>điểm</a:t>
            </a:r>
            <a:r>
              <a:rPr lang="en-US" sz="2400" b="1" dirty="0"/>
              <a:t> </a:t>
            </a:r>
            <a:r>
              <a:rPr lang="en-US" sz="2400" b="1" dirty="0" err="1"/>
              <a:t>vượt</a:t>
            </a:r>
            <a:r>
              <a:rPr lang="en-US" sz="2400" b="1" dirty="0"/>
              <a:t> </a:t>
            </a:r>
            <a:r>
              <a:rPr lang="en-US" sz="2400" b="1" dirty="0" err="1"/>
              <a:t>trội</a:t>
            </a:r>
            <a:r>
              <a:rPr lang="en-US" sz="2400" b="1" dirty="0"/>
              <a:t>: </a:t>
            </a:r>
            <a:endParaRPr lang="vi-V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20709423">
            <a:off x="551672" y="2627308"/>
            <a:ext cx="13944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cs typeface="Arial" panose="020B0604020202020204" pitchFamily="34" charset="0"/>
              </a:rPr>
              <a:t>  LỢI ÍCH</a:t>
            </a:r>
            <a:endParaRPr lang="vi-VN" sz="2400" b="1" dirty="0"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018889" y="2013384"/>
            <a:ext cx="27620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cs typeface="Times New Roman" pitchFamily="18" charset="0"/>
              </a:rPr>
              <a:t>TÍNH</a:t>
            </a:r>
          </a:p>
          <a:p>
            <a:pPr algn="ctr"/>
            <a:r>
              <a:rPr lang="en-US" sz="2400" b="1" dirty="0">
                <a:cs typeface="Times New Roman" pitchFamily="18" charset="0"/>
              </a:rPr>
              <a:t>LINH HOẠT</a:t>
            </a:r>
            <a:endParaRPr lang="vi-VN" sz="2400" b="1" dirty="0"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21581" y="0"/>
            <a:ext cx="1838541" cy="195471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613" b="90000" l="10000" r="94889">
                        <a14:foregroundMark x1="24111" y1="24194" x2="25222" y2="21774"/>
                        <a14:foregroundMark x1="37778" y1="17581" x2="46889" y2="14032"/>
                        <a14:foregroundMark x1="25222" y1="45484" x2="22444" y2="52903"/>
                        <a14:foregroundMark x1="29667" y1="38710" x2="28556" y2="38226"/>
                        <a14:foregroundMark x1="32111" y1="34032" x2="35111" y2="44516"/>
                        <a14:foregroundMark x1="43556" y1="13387" x2="52333" y2="11290"/>
                        <a14:foregroundMark x1="54111" y1="6613" x2="54111" y2="33548"/>
                        <a14:foregroundMark x1="56111" y1="29839" x2="60111" y2="29032"/>
                        <a14:foregroundMark x1="59444" y1="51613" x2="41222" y2="44194"/>
                        <a14:foregroundMark x1="90444" y1="47581" x2="80333" y2="45323"/>
                        <a14:foregroundMark x1="92111" y1="46935" x2="84889" y2="45484"/>
                        <a14:foregroundMark x1="90222" y1="66452" x2="82778" y2="64677"/>
                        <a14:foregroundMark x1="31000" y1="31129" x2="31444" y2="33710"/>
                        <a14:foregroundMark x1="38778" y1="24032" x2="37778" y2="24032"/>
                        <a14:backgroundMark x1="55333" y1="27097" x2="58556" y2="25968"/>
                        <a14:backgroundMark x1="52000" y1="27258" x2="54778" y2="28065"/>
                        <a14:backgroundMark x1="39111" y1="27258" x2="41222" y2="27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13" y="1798035"/>
            <a:ext cx="1930280" cy="1399081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9764250" y="1971386"/>
            <a:ext cx="27620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cs typeface="Times New Roman" pitchFamily="18" charset="0"/>
              </a:rPr>
              <a:t>TÍNH</a:t>
            </a:r>
          </a:p>
          <a:p>
            <a:pPr algn="ctr"/>
            <a:r>
              <a:rPr lang="en-US" sz="2400" b="1" dirty="0">
                <a:cs typeface="Times New Roman" pitchFamily="18" charset="0"/>
              </a:rPr>
              <a:t>TƯƠNG THÍCH</a:t>
            </a:r>
            <a:endParaRPr lang="vi-VN" sz="2400" b="1" dirty="0">
              <a:cs typeface="Times New Roman" pitchFamily="18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168195" y="2176634"/>
            <a:ext cx="4832829" cy="554137"/>
            <a:chOff x="5168195" y="2176634"/>
            <a:chExt cx="4832829" cy="554137"/>
          </a:xfrm>
        </p:grpSpPr>
        <p:sp>
          <p:nvSpPr>
            <p:cNvPr id="20" name="Left Arrow 19"/>
            <p:cNvSpPr/>
            <p:nvPr/>
          </p:nvSpPr>
          <p:spPr>
            <a:xfrm flipH="1">
              <a:off x="5168195" y="2176634"/>
              <a:ext cx="1383379" cy="504496"/>
            </a:xfrm>
            <a:prstGeom prst="lef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   </a:t>
              </a:r>
              <a:r>
                <a:rPr lang="en-US" sz="1600" b="1" dirty="0" err="1"/>
                <a:t>Tạo</a:t>
              </a:r>
              <a:r>
                <a:rPr lang="en-US" sz="1600" b="1" dirty="0"/>
                <a:t> </a:t>
              </a:r>
              <a:r>
                <a:rPr lang="en-US" sz="1600" b="1" dirty="0" err="1"/>
                <a:t>cơ</a:t>
              </a:r>
              <a:r>
                <a:rPr lang="en-US" sz="1600" b="1" dirty="0"/>
                <a:t> </a:t>
              </a:r>
              <a:r>
                <a:rPr lang="en-US" sz="1600" b="1" dirty="0" err="1"/>
                <a:t>hội</a:t>
              </a:r>
              <a:endParaRPr lang="en-US" sz="1600" b="1" dirty="0"/>
            </a:p>
          </p:txBody>
        </p:sp>
        <p:sp>
          <p:nvSpPr>
            <p:cNvPr id="61" name="Left Arrow 60"/>
            <p:cNvSpPr/>
            <p:nvPr/>
          </p:nvSpPr>
          <p:spPr>
            <a:xfrm>
              <a:off x="8663978" y="2182031"/>
              <a:ext cx="1337046" cy="548740"/>
            </a:xfrm>
            <a:prstGeom prst="lef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   </a:t>
              </a:r>
              <a:r>
                <a:rPr lang="en-US" sz="1600" b="1" dirty="0" err="1"/>
                <a:t>Tạo</a:t>
              </a:r>
              <a:r>
                <a:rPr lang="en-US" sz="1600" b="1" dirty="0"/>
                <a:t> </a:t>
              </a:r>
              <a:r>
                <a:rPr lang="en-US" sz="1600" b="1" dirty="0" err="1"/>
                <a:t>cơ</a:t>
              </a:r>
              <a:r>
                <a:rPr lang="en-US" sz="1600" b="1" dirty="0"/>
                <a:t> </a:t>
              </a:r>
              <a:r>
                <a:rPr lang="en-US" sz="1600" b="1" dirty="0" err="1"/>
                <a:t>hội</a:t>
              </a:r>
              <a:endParaRPr lang="en-US" sz="1600" b="1" dirty="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3581849" y="3100562"/>
            <a:ext cx="80795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Ngoài</a:t>
            </a:r>
            <a:r>
              <a:rPr lang="en-US" sz="2400" b="1" dirty="0"/>
              <a:t> </a:t>
            </a:r>
            <a:r>
              <a:rPr lang="en-US" sz="2400" b="1" dirty="0" err="1"/>
              <a:t>ra</a:t>
            </a:r>
            <a:r>
              <a:rPr lang="en-US" sz="2400" b="1" dirty="0"/>
              <a:t>, </a:t>
            </a:r>
            <a:r>
              <a:rPr lang="en-US" sz="2400" b="1" dirty="0" err="1"/>
              <a:t>hệ</a:t>
            </a:r>
            <a:r>
              <a:rPr lang="en-US" sz="2400" b="1" dirty="0"/>
              <a:t> </a:t>
            </a:r>
            <a:r>
              <a:rPr lang="en-US" sz="2400" b="1" dirty="0" err="1"/>
              <a:t>điều</a:t>
            </a:r>
            <a:r>
              <a:rPr lang="en-US" sz="2400" b="1" dirty="0"/>
              <a:t> </a:t>
            </a:r>
            <a:r>
              <a:rPr lang="en-US" sz="2400" b="1" dirty="0" err="1"/>
              <a:t>hành</a:t>
            </a:r>
            <a:r>
              <a:rPr lang="en-US" sz="2400" b="1" dirty="0"/>
              <a:t> Linux </a:t>
            </a:r>
            <a:r>
              <a:rPr lang="en-US" sz="2400" b="1" dirty="0" err="1"/>
              <a:t>còn</a:t>
            </a:r>
            <a:r>
              <a:rPr lang="en-US" sz="2400" b="1" dirty="0"/>
              <a:t> </a:t>
            </a:r>
            <a:r>
              <a:rPr lang="en-US" sz="2400" b="1" dirty="0" err="1"/>
              <a:t>hoạt</a:t>
            </a:r>
            <a:r>
              <a:rPr lang="en-US" sz="2400" b="1" dirty="0"/>
              <a:t> </a:t>
            </a:r>
            <a:r>
              <a:rPr lang="en-US" sz="2400" b="1" dirty="0" err="1"/>
              <a:t>động</a:t>
            </a:r>
            <a:r>
              <a:rPr lang="en-US" sz="2400" b="1" dirty="0"/>
              <a:t> “</a:t>
            </a:r>
            <a:r>
              <a:rPr lang="en-US" sz="2400" b="1" dirty="0" err="1"/>
              <a:t>mượt</a:t>
            </a:r>
            <a:r>
              <a:rPr lang="en-US" sz="2400" b="1" dirty="0"/>
              <a:t>” </a:t>
            </a:r>
            <a:r>
              <a:rPr lang="en-US" sz="2400" b="1" dirty="0" err="1"/>
              <a:t>trên</a:t>
            </a:r>
            <a:r>
              <a:rPr lang="en-US" sz="2400" b="1" dirty="0"/>
              <a:t>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máy</a:t>
            </a:r>
            <a:r>
              <a:rPr lang="en-US" sz="2400" b="1" dirty="0"/>
              <a:t> </a:t>
            </a:r>
            <a:r>
              <a:rPr lang="en-US" sz="2400" b="1" dirty="0" err="1"/>
              <a:t>tính</a:t>
            </a:r>
            <a:r>
              <a:rPr lang="en-US" sz="2400" b="1" dirty="0"/>
              <a:t> </a:t>
            </a:r>
            <a:r>
              <a:rPr lang="en-US" sz="2400" b="1" dirty="0" err="1"/>
              <a:t>có</a:t>
            </a:r>
            <a:r>
              <a:rPr lang="en-US" sz="2400" b="1" dirty="0"/>
              <a:t> </a:t>
            </a:r>
            <a:r>
              <a:rPr lang="en-US" sz="2400" b="1" dirty="0" err="1"/>
              <a:t>cấu</a:t>
            </a:r>
            <a:r>
              <a:rPr lang="en-US" sz="2400" b="1" dirty="0"/>
              <a:t> </a:t>
            </a:r>
            <a:r>
              <a:rPr lang="en-US" sz="2400" b="1" dirty="0" err="1"/>
              <a:t>hình</a:t>
            </a:r>
            <a:r>
              <a:rPr lang="en-US" sz="2400" b="1" dirty="0"/>
              <a:t> </a:t>
            </a:r>
            <a:r>
              <a:rPr lang="en-US" sz="2400" b="1" dirty="0" err="1"/>
              <a:t>yếu</a:t>
            </a:r>
            <a:endParaRPr lang="en-US" sz="2400" dirty="0"/>
          </a:p>
          <a:p>
            <a:endParaRPr lang="vi-V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157020" y="4005689"/>
            <a:ext cx="8030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/>
              <a:t>Linux </a:t>
            </a:r>
            <a:r>
              <a:rPr lang="en-US" sz="2400" b="1" dirty="0" err="1"/>
              <a:t>không</a:t>
            </a:r>
            <a:r>
              <a:rPr lang="en-US" sz="2400" b="1" dirty="0"/>
              <a:t> </a:t>
            </a:r>
            <a:r>
              <a:rPr lang="en-US" sz="2400" b="1" dirty="0" err="1"/>
              <a:t>thể</a:t>
            </a:r>
            <a:r>
              <a:rPr lang="en-US" sz="2400" b="1" dirty="0"/>
              <a:t> </a:t>
            </a:r>
            <a:r>
              <a:rPr lang="en-US" sz="2400" b="1" dirty="0" err="1"/>
              <a:t>tránh</a:t>
            </a:r>
            <a:r>
              <a:rPr lang="en-US" sz="2400" b="1" dirty="0"/>
              <a:t> </a:t>
            </a:r>
            <a:r>
              <a:rPr lang="en-US" sz="2400" b="1" dirty="0" err="1"/>
              <a:t>khỏi</a:t>
            </a:r>
            <a:r>
              <a:rPr lang="en-US" sz="2400" b="1" dirty="0"/>
              <a:t> </a:t>
            </a:r>
            <a:r>
              <a:rPr lang="en-US" sz="2400" b="1" dirty="0" err="1"/>
              <a:t>vẫn</a:t>
            </a:r>
            <a:r>
              <a:rPr lang="en-US" sz="2400" b="1" dirty="0"/>
              <a:t> </a:t>
            </a:r>
            <a:r>
              <a:rPr lang="en-US" sz="2400" b="1" dirty="0" err="1"/>
              <a:t>tồn</a:t>
            </a:r>
            <a:r>
              <a:rPr lang="en-US" sz="2400" b="1" dirty="0"/>
              <a:t> </a:t>
            </a:r>
            <a:r>
              <a:rPr lang="en-US" sz="2400" b="1" dirty="0" err="1"/>
              <a:t>tại</a:t>
            </a:r>
            <a:r>
              <a:rPr lang="en-US" sz="2400" b="1" dirty="0"/>
              <a:t> </a:t>
            </a:r>
            <a:r>
              <a:rPr lang="en-US" sz="2400" b="1" dirty="0" err="1"/>
              <a:t>những</a:t>
            </a:r>
            <a:r>
              <a:rPr lang="en-US" sz="2400" b="1" dirty="0"/>
              <a:t> </a:t>
            </a:r>
            <a:r>
              <a:rPr lang="en-US" sz="2400" b="1" dirty="0" err="1"/>
              <a:t>nhược</a:t>
            </a:r>
            <a:r>
              <a:rPr lang="en-US" sz="2400" b="1" dirty="0"/>
              <a:t> </a:t>
            </a:r>
            <a:r>
              <a:rPr lang="en-US" sz="2400" b="1" dirty="0" err="1"/>
              <a:t>điểm</a:t>
            </a:r>
            <a:r>
              <a:rPr lang="en-US" sz="2400" b="1" dirty="0"/>
              <a:t> :</a:t>
            </a:r>
            <a:endParaRPr lang="vi-V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452" b="98226" l="1778" r="98222">
                        <a14:foregroundMark x1="50222" y1="88710" x2="46667" y2="33226"/>
                        <a14:foregroundMark x1="16222" y1="53871" x2="39111" y2="81290"/>
                        <a14:foregroundMark x1="27556" y1="43226" x2="50667" y2="55968"/>
                        <a14:foregroundMark x1="17444" y1="34194" x2="4667" y2="49516"/>
                        <a14:foregroundMark x1="5000" y1="46129" x2="5000" y2="46129"/>
                        <a14:foregroundMark x1="5778" y1="46613" x2="16222" y2="33710"/>
                        <a14:foregroundMark x1="23111" y1="19839" x2="20667" y2="43226"/>
                        <a14:foregroundMark x1="82333" y1="33226" x2="85889" y2="40000"/>
                        <a14:foregroundMark x1="95667" y1="36774" x2="95667" y2="36774"/>
                        <a14:foregroundMark x1="79889" y1="43871" x2="79889" y2="43871"/>
                        <a14:foregroundMark x1="80000" y1="37903" x2="85778" y2="46452"/>
                        <a14:foregroundMark x1="62667" y1="52903" x2="60333" y2="72742"/>
                        <a14:foregroundMark x1="67111" y1="79355" x2="77889" y2="41935"/>
                        <a14:foregroundMark x1="82222" y1="37581" x2="73333" y2="56774"/>
                        <a14:foregroundMark x1="51111" y1="68387" x2="69889" y2="80645"/>
                        <a14:foregroundMark x1="67111" y1="22581" x2="74889" y2="20000"/>
                        <a14:foregroundMark x1="72556" y1="20645" x2="59556" y2="23710"/>
                        <a14:foregroundMark x1="63000" y1="22419" x2="72000" y2="16935"/>
                        <a14:foregroundMark x1="71333" y1="17258" x2="60111" y2="22581"/>
                        <a14:foregroundMark x1="72556" y1="15968" x2="72556" y2="15968"/>
                        <a14:foregroundMark x1="73111" y1="15645" x2="70111" y2="15645"/>
                        <a14:foregroundMark x1="17667" y1="29839" x2="2889" y2="49194"/>
                        <a14:foregroundMark x1="3222" y1="49194" x2="17111" y2="29677"/>
                        <a14:backgroundMark x1="60444" y1="19355" x2="62778" y2="16452"/>
                        <a14:backgroundMark x1="20444" y1="32258" x2="19556" y2="29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883" y="4568419"/>
            <a:ext cx="2667929" cy="2034763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3581850" y="4681235"/>
            <a:ext cx="51939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1. </a:t>
            </a:r>
            <a:r>
              <a:rPr lang="en-US" sz="2400" b="1" dirty="0" err="1"/>
              <a:t>Số</a:t>
            </a:r>
            <a:r>
              <a:rPr lang="en-US" sz="2400" b="1" dirty="0"/>
              <a:t> </a:t>
            </a:r>
            <a:r>
              <a:rPr lang="en-US" sz="2400" b="1" dirty="0" err="1"/>
              <a:t>lượng</a:t>
            </a:r>
            <a:r>
              <a:rPr lang="en-US" sz="2400" b="1" dirty="0"/>
              <a:t> </a:t>
            </a:r>
            <a:r>
              <a:rPr lang="en-US" sz="2400" b="1" dirty="0" err="1"/>
              <a:t>ứng</a:t>
            </a:r>
            <a:r>
              <a:rPr lang="en-US" sz="2400" b="1" dirty="0"/>
              <a:t> </a:t>
            </a:r>
            <a:r>
              <a:rPr lang="en-US" sz="2400" b="1" dirty="0" err="1"/>
              <a:t>dụng</a:t>
            </a:r>
            <a:r>
              <a:rPr lang="en-US" sz="2400" b="1" dirty="0"/>
              <a:t> </a:t>
            </a:r>
            <a:r>
              <a:rPr lang="en-US" sz="2400" b="1" dirty="0" err="1"/>
              <a:t>hỗ</a:t>
            </a:r>
            <a:r>
              <a:rPr lang="en-US" sz="2400" b="1" dirty="0"/>
              <a:t> </a:t>
            </a:r>
            <a:r>
              <a:rPr lang="en-US" sz="2400" b="1" dirty="0" err="1"/>
              <a:t>trợ</a:t>
            </a:r>
            <a:r>
              <a:rPr lang="en-US" sz="2400" b="1" dirty="0"/>
              <a:t> </a:t>
            </a:r>
            <a:r>
              <a:rPr lang="en-US" sz="2400" b="1" dirty="0" err="1"/>
              <a:t>vẫn</a:t>
            </a:r>
            <a:r>
              <a:rPr lang="en-US" sz="2400" b="1" dirty="0"/>
              <a:t> </a:t>
            </a:r>
            <a:r>
              <a:rPr lang="en-US" sz="2400" b="1" dirty="0" err="1"/>
              <a:t>còn</a:t>
            </a:r>
            <a:r>
              <a:rPr lang="en-US" sz="2400" b="1" dirty="0"/>
              <a:t> </a:t>
            </a:r>
            <a:r>
              <a:rPr lang="en-US" sz="2400" b="1" dirty="0" err="1"/>
              <a:t>rất</a:t>
            </a:r>
            <a:r>
              <a:rPr lang="en-US" sz="2400" b="1" dirty="0"/>
              <a:t> </a:t>
            </a:r>
            <a:r>
              <a:rPr lang="en-US" sz="2400" b="1" dirty="0" err="1"/>
              <a:t>hạn</a:t>
            </a:r>
            <a:r>
              <a:rPr lang="en-US" sz="2400" b="1" dirty="0"/>
              <a:t> </a:t>
            </a:r>
            <a:r>
              <a:rPr lang="en-US" sz="2400" b="1" dirty="0" err="1"/>
              <a:t>chế</a:t>
            </a:r>
            <a:endParaRPr lang="vi-V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592597" y="5472218"/>
            <a:ext cx="51939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Hỗ</a:t>
            </a:r>
            <a:r>
              <a:rPr lang="en-US" sz="2400" b="1" dirty="0"/>
              <a:t> </a:t>
            </a:r>
            <a:r>
              <a:rPr lang="en-US" sz="2400" b="1" dirty="0" err="1"/>
              <a:t>trợ</a:t>
            </a:r>
            <a:r>
              <a:rPr lang="en-US" sz="2400" b="1" dirty="0"/>
              <a:t> Drivers </a:t>
            </a:r>
            <a:r>
              <a:rPr lang="en-US" sz="2400" b="1" dirty="0" err="1"/>
              <a:t>còn</a:t>
            </a:r>
            <a:r>
              <a:rPr lang="en-US" sz="2400" b="1" dirty="0"/>
              <a:t> </a:t>
            </a:r>
            <a:r>
              <a:rPr lang="en-US" sz="2400" b="1" dirty="0" err="1"/>
              <a:t>hạn</a:t>
            </a:r>
            <a:r>
              <a:rPr lang="en-US" sz="2400" b="1" dirty="0"/>
              <a:t> </a:t>
            </a:r>
            <a:r>
              <a:rPr lang="en-US" sz="2400" b="1" dirty="0" err="1"/>
              <a:t>chế</a:t>
            </a:r>
            <a:endParaRPr lang="vi-V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592597" y="6000098"/>
            <a:ext cx="51939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3. </a:t>
            </a:r>
            <a:r>
              <a:rPr lang="en-US" sz="2400" b="1" dirty="0" err="1"/>
              <a:t>Mất</a:t>
            </a:r>
            <a:r>
              <a:rPr lang="en-US" sz="2400" b="1" dirty="0"/>
              <a:t> </a:t>
            </a:r>
            <a:r>
              <a:rPr lang="en-US" sz="2400" b="1" dirty="0" err="1"/>
              <a:t>thời</a:t>
            </a:r>
            <a:r>
              <a:rPr lang="en-US" sz="2400" b="1" dirty="0"/>
              <a:t> </a:t>
            </a:r>
            <a:r>
              <a:rPr lang="en-US" sz="2400" b="1" dirty="0" err="1"/>
              <a:t>gian</a:t>
            </a:r>
            <a:r>
              <a:rPr lang="en-US" sz="2400" b="1" dirty="0"/>
              <a:t> </a:t>
            </a:r>
            <a:r>
              <a:rPr lang="en-US" sz="2400" b="1" dirty="0" err="1"/>
              <a:t>để</a:t>
            </a:r>
            <a:r>
              <a:rPr lang="en-US" sz="2400" b="1" dirty="0"/>
              <a:t> </a:t>
            </a:r>
            <a:r>
              <a:rPr lang="en-US" sz="2400" b="1" dirty="0" err="1"/>
              <a:t>làm</a:t>
            </a:r>
            <a:r>
              <a:rPr lang="en-US" sz="2400" b="1" dirty="0"/>
              <a:t> </a:t>
            </a:r>
            <a:r>
              <a:rPr lang="en-US" sz="2400" b="1" dirty="0" err="1"/>
              <a:t>quen</a:t>
            </a:r>
            <a:endParaRPr lang="vi-V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3941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3" grpId="0" animBg="1"/>
      <p:bldP spid="44" grpId="0" animBg="1"/>
      <p:bldP spid="46" grpId="0" animBg="1"/>
      <p:bldP spid="11" grpId="0" animBg="1"/>
      <p:bldP spid="14" grpId="0"/>
      <p:bldP spid="15" grpId="0"/>
      <p:bldP spid="52" grpId="0"/>
      <p:bldP spid="52" grpId="1"/>
      <p:bldP spid="54" grpId="0"/>
      <p:bldP spid="54" grpId="1"/>
      <p:bldP spid="66" grpId="0"/>
      <p:bldP spid="66" grpId="1"/>
      <p:bldP spid="69" grpId="0"/>
      <p:bldP spid="70" grpId="0"/>
      <p:bldP spid="71" grpId="0"/>
      <p:bldP spid="7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358116" y="-2706576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9E62DE4-45B6-4EF3-83B1-CE267F030A43}"/>
              </a:ext>
            </a:extLst>
          </p:cNvPr>
          <p:cNvSpPr/>
          <p:nvPr/>
        </p:nvSpPr>
        <p:spPr>
          <a:xfrm rot="8846996">
            <a:off x="21433904" y="-1537553"/>
            <a:ext cx="11058824" cy="1084349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68F60010-C77E-413E-9B98-B4655E23E3FD}"/>
              </a:ext>
            </a:extLst>
          </p:cNvPr>
          <p:cNvSpPr/>
          <p:nvPr/>
        </p:nvSpPr>
        <p:spPr>
          <a:xfrm rot="8846996">
            <a:off x="25839752" y="116283"/>
            <a:ext cx="1645855" cy="165436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900434A8-DF03-448F-833D-BDB83F07BB37}"/>
              </a:ext>
            </a:extLst>
          </p:cNvPr>
          <p:cNvSpPr/>
          <p:nvPr/>
        </p:nvSpPr>
        <p:spPr>
          <a:xfrm rot="8846996">
            <a:off x="16615589" y="3681257"/>
            <a:ext cx="1660730" cy="1631067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0375557"/>
                  </p:ext>
                </p:extLst>
              </p:nvPr>
            </p:nvGraphicFramePr>
            <p:xfrm>
              <a:off x="18587733" y="129928"/>
              <a:ext cx="5983571" cy="48039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83571" cy="4803980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0023761" ay="-2916858" az="-102132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0109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87733" y="129928"/>
                <a:ext cx="5983571" cy="48039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7508BD27-C3F5-42B6-B3BC-5ECD858955C0}"/>
              </a:ext>
            </a:extLst>
          </p:cNvPr>
          <p:cNvSpPr/>
          <p:nvPr/>
        </p:nvSpPr>
        <p:spPr>
          <a:xfrm rot="8846996">
            <a:off x="26492858" y="3972594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293060" y="786729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308317" y="1146364"/>
            <a:ext cx="3691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Hệ điều hành Linux</a:t>
            </a:r>
            <a:endParaRPr lang="vi-VN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1" y="976465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345925" y="3229519"/>
            <a:ext cx="2608313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576268" y="4566732"/>
            <a:ext cx="2120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cs typeface="Arial" panose="020B0604020202020204" pitchFamily="34" charset="0"/>
              </a:rPr>
              <a:t>Giới thiệu chung</a:t>
            </a:r>
            <a:endParaRPr lang="vi-VN" sz="2800" b="1"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82" y="3254633"/>
            <a:ext cx="1184397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3231011" y="3229519"/>
            <a:ext cx="2593741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310" y="3272411"/>
            <a:ext cx="1091305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6292979" y="3235246"/>
            <a:ext cx="2571091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6551204" y="4458997"/>
            <a:ext cx="2066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Ưu điểm và hạn chế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95" y="3272411"/>
            <a:ext cx="105102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9322437" y="3229519"/>
            <a:ext cx="2332734" cy="2268395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9497900" y="4263547"/>
            <a:ext cx="20585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Bản phân phối và VPS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800" y="3263648"/>
            <a:ext cx="1091782" cy="1091782"/>
          </a:xfrm>
          <a:prstGeom prst="rect">
            <a:avLst/>
          </a:prstGeom>
        </p:spPr>
      </p:pic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3629078" y="7471515"/>
            <a:ext cx="8031499" cy="7001164"/>
          </a:xfrm>
          <a:prstGeom prst="roundRect">
            <a:avLst>
              <a:gd name="adj" fmla="val 77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59BDD-439C-4F0B-83AB-951F6E6333EF}"/>
              </a:ext>
            </a:extLst>
          </p:cNvPr>
          <p:cNvSpPr txBox="1"/>
          <p:nvPr/>
        </p:nvSpPr>
        <p:spPr>
          <a:xfrm>
            <a:off x="3812655" y="4496790"/>
            <a:ext cx="1846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 Linux vs Windows</a:t>
            </a:r>
          </a:p>
        </p:txBody>
      </p:sp>
    </p:spTree>
    <p:extLst>
      <p:ext uri="{BB962C8B-B14F-4D97-AF65-F5344CB8AC3E}">
        <p14:creationId xmlns:p14="http://schemas.microsoft.com/office/powerpoint/2010/main" val="34423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273104" y="-5009329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Thành viên trong nhóm</a:t>
            </a:r>
            <a:endParaRPr kumimoji="0" lang="vi-VN" sz="3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Ghi chú nội dung thuyết trình…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476617" y="-4548972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346775" y="-4359236"/>
            <a:ext cx="355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Chủ đề Thuyết trình </a:t>
            </a:r>
            <a:endParaRPr kumimoji="0" lang="vi-VN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7" y="-4359236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-9167921" y="3961593"/>
            <a:ext cx="2608313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-9009090" y="5580100"/>
            <a:ext cx="2120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Nội dung 1</a:t>
            </a:r>
            <a:endParaRPr kumimoji="0" lang="vi-VN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0887" y="4118408"/>
            <a:ext cx="1184397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-6245426" y="3984252"/>
            <a:ext cx="2593741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-6055724" y="5519517"/>
            <a:ext cx="211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Nội dung 2</a:t>
            </a:r>
            <a:endParaRPr kumimoji="0" lang="vi-VN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2574" y="4103046"/>
            <a:ext cx="1091305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-3178191" y="3855350"/>
            <a:ext cx="2571091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-2894764" y="5464331"/>
            <a:ext cx="206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Nội dung 3</a:t>
            </a:r>
            <a:endParaRPr kumimoji="0" lang="vi-VN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9096" y="4154724"/>
            <a:ext cx="105102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-323673" y="-365806"/>
            <a:ext cx="13089131" cy="7581449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-177218" y="1439666"/>
            <a:ext cx="20585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Các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phân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phối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của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Linux</a:t>
            </a:r>
            <a:endParaRPr kumimoji="0" lang="vi-V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2330133" y="-5147829"/>
            <a:ext cx="844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438AF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Môn học để thuyết trình</a:t>
            </a:r>
            <a:endParaRPr kumimoji="0" lang="vi-VN" sz="5400" b="1" i="0" u="none" strike="noStrike" kern="1200" cap="none" spc="0" normalizeH="0" baseline="0" noProof="0">
              <a:ln>
                <a:noFill/>
              </a:ln>
              <a:solidFill>
                <a:srgbClr val="438AF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2027738" y="148688"/>
            <a:ext cx="10146793" cy="6366039"/>
          </a:xfrm>
          <a:prstGeom prst="roundRect">
            <a:avLst>
              <a:gd name="adj" fmla="val 39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B38B283A-B30A-4612-8D4B-E9CD719F69BA}"/>
              </a:ext>
            </a:extLst>
          </p:cNvPr>
          <p:cNvSpPr/>
          <p:nvPr/>
        </p:nvSpPr>
        <p:spPr>
          <a:xfrm>
            <a:off x="-57295" y="3307280"/>
            <a:ext cx="1067824" cy="1059079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" name="Hình Bầu dục 45">
            <a:extLst>
              <a:ext uri="{FF2B5EF4-FFF2-40B4-BE49-F238E27FC236}">
                <a16:creationId xmlns:a16="http://schemas.microsoft.com/office/drawing/2014/main" id="{B1C25235-BCF9-4D0D-8A93-7E8E7E7BA01C}"/>
              </a:ext>
            </a:extLst>
          </p:cNvPr>
          <p:cNvSpPr/>
          <p:nvPr/>
        </p:nvSpPr>
        <p:spPr>
          <a:xfrm>
            <a:off x="538164" y="4722048"/>
            <a:ext cx="1067824" cy="105907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84DD9-AB8F-4ADE-BBEB-4C02D260578F}"/>
              </a:ext>
            </a:extLst>
          </p:cNvPr>
          <p:cNvSpPr txBox="1"/>
          <p:nvPr/>
        </p:nvSpPr>
        <p:spPr>
          <a:xfrm>
            <a:off x="5873098" y="164993"/>
            <a:ext cx="49013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HOÀN TOÀN MIỄN PHÍ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Ubantu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được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cấp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một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kho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ứng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dụng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hầu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hết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miễn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phí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07A8418D-C346-461F-AAD5-2DC0CAF3304E}"/>
              </a:ext>
            </a:extLst>
          </p:cNvPr>
          <p:cNvGrpSpPr/>
          <p:nvPr/>
        </p:nvGrpSpPr>
        <p:grpSpPr>
          <a:xfrm>
            <a:off x="317338" y="124261"/>
            <a:ext cx="1091782" cy="1200329"/>
            <a:chOff x="307142" y="-125044"/>
            <a:chExt cx="1091782" cy="1200329"/>
          </a:xfrm>
        </p:grpSpPr>
        <p:pic>
          <p:nvPicPr>
            <p:cNvPr id="48" name="Hình ảnh 47">
              <a:extLst>
                <a:ext uri="{FF2B5EF4-FFF2-40B4-BE49-F238E27FC236}">
                  <a16:creationId xmlns:a16="http://schemas.microsoft.com/office/drawing/2014/main" id="{D72E0A9E-303F-4E69-9768-9F3E14EC0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142" y="-70771"/>
              <a:ext cx="1091782" cy="1091782"/>
            </a:xfrm>
            <a:prstGeom prst="rect">
              <a:avLst/>
            </a:prstGeom>
          </p:spPr>
        </p:pic>
        <p:sp>
          <p:nvSpPr>
            <p:cNvPr id="5" name="Hộp Văn bản 4">
              <a:extLst>
                <a:ext uri="{FF2B5EF4-FFF2-40B4-BE49-F238E27FC236}">
                  <a16:creationId xmlns:a16="http://schemas.microsoft.com/office/drawing/2014/main" id="{CF385C05-CCD0-4A61-8CE8-D38F7EB29004}"/>
                </a:ext>
              </a:extLst>
            </p:cNvPr>
            <p:cNvSpPr txBox="1"/>
            <p:nvPr/>
          </p:nvSpPr>
          <p:spPr>
            <a:xfrm>
              <a:off x="499333" y="-125044"/>
              <a:ext cx="5369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51" name="Hình Bầu dục 50">
            <a:extLst>
              <a:ext uri="{FF2B5EF4-FFF2-40B4-BE49-F238E27FC236}">
                <a16:creationId xmlns:a16="http://schemas.microsoft.com/office/drawing/2014/main" id="{9537B92B-42F7-4936-875C-C4698AE19371}"/>
              </a:ext>
            </a:extLst>
          </p:cNvPr>
          <p:cNvSpPr/>
          <p:nvPr/>
        </p:nvSpPr>
        <p:spPr>
          <a:xfrm>
            <a:off x="2018159" y="1734331"/>
            <a:ext cx="3381172" cy="3381173"/>
          </a:xfrm>
          <a:prstGeom prst="ellipse">
            <a:avLst/>
          </a:prstGeom>
          <a:gradFill flip="none" rotWithShape="1">
            <a:gsLst>
              <a:gs pos="0">
                <a:srgbClr val="66CCFF">
                  <a:lumMod val="99000"/>
                </a:srgbClr>
              </a:gs>
              <a:gs pos="100000">
                <a:srgbClr val="0066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ình Bầu dục 52">
            <a:extLst>
              <a:ext uri="{FF2B5EF4-FFF2-40B4-BE49-F238E27FC236}">
                <a16:creationId xmlns:a16="http://schemas.microsoft.com/office/drawing/2014/main" id="{8CC088A9-FEB0-4D95-912A-6C00DED2B07C}"/>
              </a:ext>
            </a:extLst>
          </p:cNvPr>
          <p:cNvSpPr/>
          <p:nvPr/>
        </p:nvSpPr>
        <p:spPr>
          <a:xfrm>
            <a:off x="2326597" y="2005331"/>
            <a:ext cx="2772437" cy="27724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ình Bầu dục 53">
            <a:extLst>
              <a:ext uri="{FF2B5EF4-FFF2-40B4-BE49-F238E27FC236}">
                <a16:creationId xmlns:a16="http://schemas.microsoft.com/office/drawing/2014/main" id="{E4D78BB2-EE3B-4F49-98B0-5D6AE7940A99}"/>
              </a:ext>
            </a:extLst>
          </p:cNvPr>
          <p:cNvSpPr/>
          <p:nvPr/>
        </p:nvSpPr>
        <p:spPr>
          <a:xfrm>
            <a:off x="2376977" y="2046180"/>
            <a:ext cx="2663536" cy="2679569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Nhóm 19">
            <a:extLst>
              <a:ext uri="{FF2B5EF4-FFF2-40B4-BE49-F238E27FC236}">
                <a16:creationId xmlns:a16="http://schemas.microsoft.com/office/drawing/2014/main" id="{A1264850-AA58-4A9E-BBEB-7AE8D1A3C17F}"/>
              </a:ext>
            </a:extLst>
          </p:cNvPr>
          <p:cNvGrpSpPr/>
          <p:nvPr/>
        </p:nvGrpSpPr>
        <p:grpSpPr>
          <a:xfrm>
            <a:off x="5772725" y="3822541"/>
            <a:ext cx="1002082" cy="1002082"/>
            <a:chOff x="6059488" y="3719966"/>
            <a:chExt cx="1002082" cy="1002082"/>
          </a:xfrm>
        </p:grpSpPr>
        <p:sp>
          <p:nvSpPr>
            <p:cNvPr id="19" name="Hình Bầu dục 18">
              <a:extLst>
                <a:ext uri="{FF2B5EF4-FFF2-40B4-BE49-F238E27FC236}">
                  <a16:creationId xmlns:a16="http://schemas.microsoft.com/office/drawing/2014/main" id="{A4F2C3FB-17C0-418E-8CF1-0C37CB0BF8DB}"/>
                </a:ext>
              </a:extLst>
            </p:cNvPr>
            <p:cNvSpPr/>
            <p:nvPr/>
          </p:nvSpPr>
          <p:spPr>
            <a:xfrm>
              <a:off x="6059488" y="3719966"/>
              <a:ext cx="1002082" cy="1002082"/>
            </a:xfrm>
            <a:prstGeom prst="ellipse">
              <a:avLst/>
            </a:prstGeom>
            <a:gradFill>
              <a:gsLst>
                <a:gs pos="0">
                  <a:srgbClr val="66CCFF">
                    <a:lumMod val="99000"/>
                  </a:srgbClr>
                </a:gs>
                <a:gs pos="100000">
                  <a:srgbClr val="0066FF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Hình Bầu dục 54">
              <a:extLst>
                <a:ext uri="{FF2B5EF4-FFF2-40B4-BE49-F238E27FC236}">
                  <a16:creationId xmlns:a16="http://schemas.microsoft.com/office/drawing/2014/main" id="{54EC162F-6ED1-407F-A6DC-11119476159D}"/>
                </a:ext>
              </a:extLst>
            </p:cNvPr>
            <p:cNvSpPr/>
            <p:nvPr/>
          </p:nvSpPr>
          <p:spPr>
            <a:xfrm>
              <a:off x="6135688" y="3796166"/>
              <a:ext cx="849682" cy="84968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6" name="Nhóm 55">
            <a:extLst>
              <a:ext uri="{FF2B5EF4-FFF2-40B4-BE49-F238E27FC236}">
                <a16:creationId xmlns:a16="http://schemas.microsoft.com/office/drawing/2014/main" id="{47201624-C148-45F0-B631-7121401E1190}"/>
              </a:ext>
            </a:extLst>
          </p:cNvPr>
          <p:cNvGrpSpPr/>
          <p:nvPr/>
        </p:nvGrpSpPr>
        <p:grpSpPr>
          <a:xfrm>
            <a:off x="4711644" y="5283145"/>
            <a:ext cx="1002082" cy="1002082"/>
            <a:chOff x="6059488" y="3719966"/>
            <a:chExt cx="1002082" cy="1002082"/>
          </a:xfrm>
        </p:grpSpPr>
        <p:sp>
          <p:nvSpPr>
            <p:cNvPr id="57" name="Hình Bầu dục 56">
              <a:extLst>
                <a:ext uri="{FF2B5EF4-FFF2-40B4-BE49-F238E27FC236}">
                  <a16:creationId xmlns:a16="http://schemas.microsoft.com/office/drawing/2014/main" id="{10EC56BB-F835-46A7-AE45-7B94802D375A}"/>
                </a:ext>
              </a:extLst>
            </p:cNvPr>
            <p:cNvSpPr/>
            <p:nvPr/>
          </p:nvSpPr>
          <p:spPr>
            <a:xfrm>
              <a:off x="6059488" y="3719966"/>
              <a:ext cx="1002082" cy="1002082"/>
            </a:xfrm>
            <a:prstGeom prst="ellipse">
              <a:avLst/>
            </a:prstGeom>
            <a:gradFill>
              <a:gsLst>
                <a:gs pos="0">
                  <a:srgbClr val="66CCFF">
                    <a:lumMod val="99000"/>
                  </a:srgbClr>
                </a:gs>
                <a:gs pos="100000">
                  <a:srgbClr val="0066FF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Hình Bầu dục 57">
              <a:extLst>
                <a:ext uri="{FF2B5EF4-FFF2-40B4-BE49-F238E27FC236}">
                  <a16:creationId xmlns:a16="http://schemas.microsoft.com/office/drawing/2014/main" id="{2E25E832-F518-42E4-8431-2037DDED269E}"/>
                </a:ext>
              </a:extLst>
            </p:cNvPr>
            <p:cNvSpPr/>
            <p:nvPr/>
          </p:nvSpPr>
          <p:spPr>
            <a:xfrm>
              <a:off x="6135688" y="3796166"/>
              <a:ext cx="849682" cy="84968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Nhóm 58">
            <a:extLst>
              <a:ext uri="{FF2B5EF4-FFF2-40B4-BE49-F238E27FC236}">
                <a16:creationId xmlns:a16="http://schemas.microsoft.com/office/drawing/2014/main" id="{ACA2BA70-A974-4563-A79B-2461D3841347}"/>
              </a:ext>
            </a:extLst>
          </p:cNvPr>
          <p:cNvGrpSpPr/>
          <p:nvPr/>
        </p:nvGrpSpPr>
        <p:grpSpPr>
          <a:xfrm>
            <a:off x="5716268" y="2056381"/>
            <a:ext cx="1002082" cy="1002082"/>
            <a:chOff x="6059488" y="3719966"/>
            <a:chExt cx="1002082" cy="1002082"/>
          </a:xfrm>
        </p:grpSpPr>
        <p:sp>
          <p:nvSpPr>
            <p:cNvPr id="60" name="Hình Bầu dục 59">
              <a:extLst>
                <a:ext uri="{FF2B5EF4-FFF2-40B4-BE49-F238E27FC236}">
                  <a16:creationId xmlns:a16="http://schemas.microsoft.com/office/drawing/2014/main" id="{AF8DC8BA-D1E3-4400-8DA1-EF50B6895ABA}"/>
                </a:ext>
              </a:extLst>
            </p:cNvPr>
            <p:cNvSpPr/>
            <p:nvPr/>
          </p:nvSpPr>
          <p:spPr>
            <a:xfrm>
              <a:off x="6059488" y="3719966"/>
              <a:ext cx="1002082" cy="1002082"/>
            </a:xfrm>
            <a:prstGeom prst="ellipse">
              <a:avLst/>
            </a:prstGeom>
            <a:gradFill>
              <a:gsLst>
                <a:gs pos="0">
                  <a:srgbClr val="66CCFF">
                    <a:lumMod val="99000"/>
                  </a:srgbClr>
                </a:gs>
                <a:gs pos="100000">
                  <a:srgbClr val="0066FF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Hình Bầu dục 60">
              <a:extLst>
                <a:ext uri="{FF2B5EF4-FFF2-40B4-BE49-F238E27FC236}">
                  <a16:creationId xmlns:a16="http://schemas.microsoft.com/office/drawing/2014/main" id="{8121A95A-FF49-4ACB-87C9-30C725BDA446}"/>
                </a:ext>
              </a:extLst>
            </p:cNvPr>
            <p:cNvSpPr/>
            <p:nvPr/>
          </p:nvSpPr>
          <p:spPr>
            <a:xfrm>
              <a:off x="6135688" y="3796166"/>
              <a:ext cx="849682" cy="84968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2" name="Nhóm 61">
            <a:extLst>
              <a:ext uri="{FF2B5EF4-FFF2-40B4-BE49-F238E27FC236}">
                <a16:creationId xmlns:a16="http://schemas.microsoft.com/office/drawing/2014/main" id="{F0C54FF8-32E8-4BB2-A362-1E9B710B3041}"/>
              </a:ext>
            </a:extLst>
          </p:cNvPr>
          <p:cNvGrpSpPr/>
          <p:nvPr/>
        </p:nvGrpSpPr>
        <p:grpSpPr>
          <a:xfrm>
            <a:off x="4711644" y="444221"/>
            <a:ext cx="1002082" cy="1002082"/>
            <a:chOff x="6059488" y="3719966"/>
            <a:chExt cx="1002082" cy="1002082"/>
          </a:xfrm>
        </p:grpSpPr>
        <p:sp>
          <p:nvSpPr>
            <p:cNvPr id="63" name="Hình Bầu dục 62">
              <a:extLst>
                <a:ext uri="{FF2B5EF4-FFF2-40B4-BE49-F238E27FC236}">
                  <a16:creationId xmlns:a16="http://schemas.microsoft.com/office/drawing/2014/main" id="{4C6FC399-82C9-46D9-B59E-BA5422F7C297}"/>
                </a:ext>
              </a:extLst>
            </p:cNvPr>
            <p:cNvSpPr/>
            <p:nvPr/>
          </p:nvSpPr>
          <p:spPr>
            <a:xfrm>
              <a:off x="6059488" y="3719966"/>
              <a:ext cx="1002082" cy="1002082"/>
            </a:xfrm>
            <a:prstGeom prst="ellipse">
              <a:avLst/>
            </a:prstGeom>
            <a:gradFill>
              <a:gsLst>
                <a:gs pos="0">
                  <a:srgbClr val="66CCFF">
                    <a:lumMod val="99000"/>
                  </a:srgbClr>
                </a:gs>
                <a:gs pos="100000">
                  <a:srgbClr val="0066FF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Hình Bầu dục 63">
              <a:extLst>
                <a:ext uri="{FF2B5EF4-FFF2-40B4-BE49-F238E27FC236}">
                  <a16:creationId xmlns:a16="http://schemas.microsoft.com/office/drawing/2014/main" id="{9C8654A4-3B9D-4963-AD53-05A86118EFD8}"/>
                </a:ext>
              </a:extLst>
            </p:cNvPr>
            <p:cNvSpPr/>
            <p:nvPr/>
          </p:nvSpPr>
          <p:spPr>
            <a:xfrm>
              <a:off x="6135688" y="3796166"/>
              <a:ext cx="849682" cy="84968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974CC519-6F41-48A8-B940-794483864854}"/>
              </a:ext>
            </a:extLst>
          </p:cNvPr>
          <p:cNvSpPr txBox="1"/>
          <p:nvPr/>
        </p:nvSpPr>
        <p:spPr>
          <a:xfrm>
            <a:off x="4846759" y="626401"/>
            <a:ext cx="10741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65" name="Hộp Văn bản 64">
            <a:extLst>
              <a:ext uri="{FF2B5EF4-FFF2-40B4-BE49-F238E27FC236}">
                <a16:creationId xmlns:a16="http://schemas.microsoft.com/office/drawing/2014/main" id="{8484B782-7017-4C2C-A045-CCD3B2FC5FCF}"/>
              </a:ext>
            </a:extLst>
          </p:cNvPr>
          <p:cNvSpPr txBox="1"/>
          <p:nvPr/>
        </p:nvSpPr>
        <p:spPr>
          <a:xfrm>
            <a:off x="5851383" y="2146876"/>
            <a:ext cx="10741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02</a:t>
            </a:r>
          </a:p>
        </p:txBody>
      </p:sp>
      <p:sp>
        <p:nvSpPr>
          <p:cNvPr id="66" name="Hộp Văn bản 65">
            <a:extLst>
              <a:ext uri="{FF2B5EF4-FFF2-40B4-BE49-F238E27FC236}">
                <a16:creationId xmlns:a16="http://schemas.microsoft.com/office/drawing/2014/main" id="{DA04C905-EE20-432C-85A9-12D50DD6905F}"/>
              </a:ext>
            </a:extLst>
          </p:cNvPr>
          <p:cNvSpPr txBox="1"/>
          <p:nvPr/>
        </p:nvSpPr>
        <p:spPr>
          <a:xfrm>
            <a:off x="5875893" y="3918417"/>
            <a:ext cx="10741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</a:t>
            </a:r>
          </a:p>
        </p:txBody>
      </p:sp>
      <p:sp>
        <p:nvSpPr>
          <p:cNvPr id="67" name="Hộp Văn bản 66">
            <a:extLst>
              <a:ext uri="{FF2B5EF4-FFF2-40B4-BE49-F238E27FC236}">
                <a16:creationId xmlns:a16="http://schemas.microsoft.com/office/drawing/2014/main" id="{30151F33-186C-4F26-B792-6A1BEA91AF23}"/>
              </a:ext>
            </a:extLst>
          </p:cNvPr>
          <p:cNvSpPr txBox="1"/>
          <p:nvPr/>
        </p:nvSpPr>
        <p:spPr>
          <a:xfrm>
            <a:off x="4846759" y="5388584"/>
            <a:ext cx="10741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</a:t>
            </a:r>
          </a:p>
        </p:txBody>
      </p:sp>
      <p:sp>
        <p:nvSpPr>
          <p:cNvPr id="68" name="TextBox 5">
            <a:extLst>
              <a:ext uri="{FF2B5EF4-FFF2-40B4-BE49-F238E27FC236}">
                <a16:creationId xmlns:a16="http://schemas.microsoft.com/office/drawing/2014/main" id="{AB36C416-89B0-4371-B4F7-27339D3DE585}"/>
              </a:ext>
            </a:extLst>
          </p:cNvPr>
          <p:cNvSpPr txBox="1"/>
          <p:nvPr/>
        </p:nvSpPr>
        <p:spPr>
          <a:xfrm>
            <a:off x="6921515" y="1709641"/>
            <a:ext cx="468054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SỬ DỤNG ÍT TÀI NGUYÊN PHẦN CỨNG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với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Windows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thì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Ubuntu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tỏ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ra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khá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vượt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trội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trong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việc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sử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dụng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ít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tài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nguyên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đó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tăng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hiệu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suất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hệ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thống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Box 5">
            <a:extLst>
              <a:ext uri="{FF2B5EF4-FFF2-40B4-BE49-F238E27FC236}">
                <a16:creationId xmlns:a16="http://schemas.microsoft.com/office/drawing/2014/main" id="{68121364-82E3-4A04-B733-78C2059EB0BC}"/>
              </a:ext>
            </a:extLst>
          </p:cNvPr>
          <p:cNvSpPr txBox="1"/>
          <p:nvPr/>
        </p:nvSpPr>
        <p:spPr>
          <a:xfrm>
            <a:off x="6966938" y="3485043"/>
            <a:ext cx="46805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TÍNH BẢO MẬT VÀ KHẢ NĂNG TƯƠNG THÍCH CAO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ơ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chế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bảo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mật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Ubuntu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có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độ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bảo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mật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cao hơn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Window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nhận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được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hầu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như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tất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cả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các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Driver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trên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máy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tín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h.</a:t>
            </a:r>
          </a:p>
        </p:txBody>
      </p:sp>
      <p:sp>
        <p:nvSpPr>
          <p:cNvPr id="70" name="TextBox 5">
            <a:extLst>
              <a:ext uri="{FF2B5EF4-FFF2-40B4-BE49-F238E27FC236}">
                <a16:creationId xmlns:a16="http://schemas.microsoft.com/office/drawing/2014/main" id="{E63BFEED-36F8-41B6-BD72-7E402C91AB4D}"/>
              </a:ext>
            </a:extLst>
          </p:cNvPr>
          <p:cNvSpPr txBox="1"/>
          <p:nvPr/>
        </p:nvSpPr>
        <p:spPr>
          <a:xfrm>
            <a:off x="5920953" y="5287875"/>
            <a:ext cx="4680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HẠN CHẾ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ơi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khó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làm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que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hớ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tương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đối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nhiều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câu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lệnh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4" name="Đồ họa 23" descr="Shield Tick with solid fill">
            <a:extLst>
              <a:ext uri="{FF2B5EF4-FFF2-40B4-BE49-F238E27FC236}">
                <a16:creationId xmlns:a16="http://schemas.microsoft.com/office/drawing/2014/main" id="{DAC6C922-1CF8-46DC-AE0D-30C1A10433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07137" y="3331708"/>
            <a:ext cx="914400" cy="914400"/>
          </a:xfrm>
          <a:prstGeom prst="rect">
            <a:avLst/>
          </a:prstGeom>
        </p:spPr>
      </p:pic>
      <p:pic>
        <p:nvPicPr>
          <p:cNvPr id="26" name="Đồ họa 25" descr="Processor with solid fill">
            <a:extLst>
              <a:ext uri="{FF2B5EF4-FFF2-40B4-BE49-F238E27FC236}">
                <a16:creationId xmlns:a16="http://schemas.microsoft.com/office/drawing/2014/main" id="{24F095F4-4402-4152-874E-A8931D8197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424740">
            <a:off x="11306644" y="1316780"/>
            <a:ext cx="803779" cy="803779"/>
          </a:xfrm>
          <a:prstGeom prst="rect">
            <a:avLst/>
          </a:prstGeom>
        </p:spPr>
      </p:pic>
      <p:pic>
        <p:nvPicPr>
          <p:cNvPr id="72" name="Đồ họa 71" descr="Recycle with solid fill">
            <a:extLst>
              <a:ext uri="{FF2B5EF4-FFF2-40B4-BE49-F238E27FC236}">
                <a16:creationId xmlns:a16="http://schemas.microsoft.com/office/drawing/2014/main" id="{431455EF-D9D6-4CBC-AFBE-6293D6F7C2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0328161">
            <a:off x="10938997" y="5402439"/>
            <a:ext cx="740746" cy="7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27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1" grpId="0" animBg="1"/>
      <p:bldP spid="53" grpId="0" animBg="1"/>
      <p:bldP spid="54" grpId="0" animBg="1"/>
      <p:bldP spid="21" grpId="0"/>
      <p:bldP spid="65" grpId="0"/>
      <p:bldP spid="66" grpId="0"/>
      <p:bldP spid="67" grpId="0"/>
      <p:bldP spid="68" grpId="0"/>
      <p:bldP spid="69" grpId="0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9E62DE4-45B6-4EF3-83B1-CE267F030A43}"/>
              </a:ext>
            </a:extLst>
          </p:cNvPr>
          <p:cNvSpPr/>
          <p:nvPr/>
        </p:nvSpPr>
        <p:spPr>
          <a:xfrm>
            <a:off x="9790807" y="2758379"/>
            <a:ext cx="11058824" cy="10843495"/>
          </a:xfrm>
          <a:prstGeom prst="ellipse">
            <a:avLst/>
          </a:prstGeom>
          <a:solidFill>
            <a:srgbClr val="43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E89AF459-BA65-44F7-AC40-2DFA0A502E19}"/>
              </a:ext>
            </a:extLst>
          </p:cNvPr>
          <p:cNvSpPr/>
          <p:nvPr/>
        </p:nvSpPr>
        <p:spPr>
          <a:xfrm>
            <a:off x="-1858152" y="-1711928"/>
            <a:ext cx="3401674" cy="3436731"/>
          </a:xfrm>
          <a:prstGeom prst="ellipse">
            <a:avLst/>
          </a:prstGeom>
          <a:solidFill>
            <a:srgbClr val="43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8D23A270-3E9B-4564-89EB-BB64F93AEBFE}"/>
              </a:ext>
            </a:extLst>
          </p:cNvPr>
          <p:cNvSpPr txBox="1"/>
          <p:nvPr/>
        </p:nvSpPr>
        <p:spPr>
          <a:xfrm>
            <a:off x="428388" y="8439571"/>
            <a:ext cx="41614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để thuyết trình</a:t>
            </a:r>
            <a:endParaRPr lang="vi-VN" sz="5400" b="1">
              <a:solidFill>
                <a:srgbClr val="438A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0898A11D-E332-4996-88CC-15F672617581}"/>
              </a:ext>
            </a:extLst>
          </p:cNvPr>
          <p:cNvSpPr/>
          <p:nvPr/>
        </p:nvSpPr>
        <p:spPr>
          <a:xfrm rot="8846996">
            <a:off x="5704972" y="15483091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2C81ACAD-017F-4F91-9DD1-96E71DAB1F12}"/>
              </a:ext>
            </a:extLst>
          </p:cNvPr>
          <p:cNvSpPr txBox="1"/>
          <p:nvPr/>
        </p:nvSpPr>
        <p:spPr>
          <a:xfrm>
            <a:off x="428388" y="12127002"/>
            <a:ext cx="4676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Chủ đề thuyết trình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B0B5B9EB-73A0-4CDC-BC20-A6C0761E1B2F}"/>
              </a:ext>
            </a:extLst>
          </p:cNvPr>
          <p:cNvSpPr txBox="1"/>
          <p:nvPr/>
        </p:nvSpPr>
        <p:spPr>
          <a:xfrm>
            <a:off x="488780" y="13586608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Kiểu 3D 27" descr="Laptop - Windows menu">
                <a:extLst>
                  <a:ext uri="{FF2B5EF4-FFF2-40B4-BE49-F238E27FC236}">
                    <a16:creationId xmlns:a16="http://schemas.microsoft.com/office/drawing/2014/main" id="{052A1FD6-7404-4D06-9016-B6101DA893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2470090"/>
                  </p:ext>
                </p:extLst>
              </p:nvPr>
            </p:nvGraphicFramePr>
            <p:xfrm>
              <a:off x="5425921" y="8823366"/>
              <a:ext cx="6319831" cy="47278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19831" cy="4727880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2662767" ay="-4423530" az="-259253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0109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Kiểu 3D 27" descr="Laptop - Windows menu">
                <a:extLst>
                  <a:ext uri="{FF2B5EF4-FFF2-40B4-BE49-F238E27FC236}">
                    <a16:creationId xmlns:a16="http://schemas.microsoft.com/office/drawing/2014/main" id="{052A1FD6-7404-4D06-9016-B6101DA89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5921" y="8823366"/>
                <a:ext cx="6319831" cy="472788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Hình Bầu dục 25">
            <a:extLst>
              <a:ext uri="{FF2B5EF4-FFF2-40B4-BE49-F238E27FC236}">
                <a16:creationId xmlns:a16="http://schemas.microsoft.com/office/drawing/2014/main" id="{07045460-965E-4DE2-9BB3-C43C079BBD0E}"/>
              </a:ext>
            </a:extLst>
          </p:cNvPr>
          <p:cNvSpPr/>
          <p:nvPr/>
        </p:nvSpPr>
        <p:spPr>
          <a:xfrm rot="8846996">
            <a:off x="9888949" y="10463841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Hình Bầu dục 28">
            <a:extLst>
              <a:ext uri="{FF2B5EF4-FFF2-40B4-BE49-F238E27FC236}">
                <a16:creationId xmlns:a16="http://schemas.microsoft.com/office/drawing/2014/main" id="{98F156D6-E92A-469A-8737-6AC439073958}"/>
              </a:ext>
            </a:extLst>
          </p:cNvPr>
          <p:cNvSpPr/>
          <p:nvPr/>
        </p:nvSpPr>
        <p:spPr>
          <a:xfrm rot="8846996">
            <a:off x="4874332" y="7210898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DB8C478B-4B49-4105-81A6-1D65618C559C}"/>
              </a:ext>
            </a:extLst>
          </p:cNvPr>
          <p:cNvSpPr txBox="1"/>
          <p:nvPr/>
        </p:nvSpPr>
        <p:spPr>
          <a:xfrm>
            <a:off x="5991223" y="-4910039"/>
            <a:ext cx="2868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Group Name</a:t>
            </a:r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Hình Bầu dục 30">
            <a:extLst>
              <a:ext uri="{FF2B5EF4-FFF2-40B4-BE49-F238E27FC236}">
                <a16:creationId xmlns:a16="http://schemas.microsoft.com/office/drawing/2014/main" id="{6C47843C-DAF3-4FA6-8375-EAF2611898DF}"/>
              </a:ext>
            </a:extLst>
          </p:cNvPr>
          <p:cNvSpPr/>
          <p:nvPr/>
        </p:nvSpPr>
        <p:spPr>
          <a:xfrm>
            <a:off x="4820770" y="-4910039"/>
            <a:ext cx="1084729" cy="108024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DBD08E1B-0D6E-4EDD-AF5E-6BD6EDD41198}"/>
              </a:ext>
            </a:extLst>
          </p:cNvPr>
          <p:cNvSpPr txBox="1"/>
          <p:nvPr/>
        </p:nvSpPr>
        <p:spPr>
          <a:xfrm>
            <a:off x="6036880" y="-436991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Môn học thuyết trình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463CE1-4889-44A7-BE30-7B6B90AFF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148" y="255773"/>
            <a:ext cx="6468417" cy="1072989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2EBA8C8-1E3D-4853-B96A-401ADD463BB1}"/>
              </a:ext>
            </a:extLst>
          </p:cNvPr>
          <p:cNvGrpSpPr/>
          <p:nvPr/>
        </p:nvGrpSpPr>
        <p:grpSpPr>
          <a:xfrm>
            <a:off x="8381624" y="1298808"/>
            <a:ext cx="2683409" cy="2630734"/>
            <a:chOff x="8381624" y="1298808"/>
            <a:chExt cx="2683409" cy="2630734"/>
          </a:xfrm>
        </p:grpSpPr>
        <p:grpSp>
          <p:nvGrpSpPr>
            <p:cNvPr id="40" name="Nhóm 26">
              <a:extLst>
                <a:ext uri="{FF2B5EF4-FFF2-40B4-BE49-F238E27FC236}">
                  <a16:creationId xmlns:a16="http://schemas.microsoft.com/office/drawing/2014/main" id="{A8F8A704-C702-4CB9-9A27-4112A0054BDF}"/>
                </a:ext>
              </a:extLst>
            </p:cNvPr>
            <p:cNvGrpSpPr/>
            <p:nvPr/>
          </p:nvGrpSpPr>
          <p:grpSpPr>
            <a:xfrm>
              <a:off x="8381624" y="1298808"/>
              <a:ext cx="2683409" cy="2630734"/>
              <a:chOff x="9267847" y="2408279"/>
              <a:chExt cx="2683409" cy="2630734"/>
            </a:xfrm>
          </p:grpSpPr>
          <p:sp>
            <p:nvSpPr>
              <p:cNvPr id="41" name="Hình chữ nhật: Góc Tròn 10">
                <a:extLst>
                  <a:ext uri="{FF2B5EF4-FFF2-40B4-BE49-F238E27FC236}">
                    <a16:creationId xmlns:a16="http://schemas.microsoft.com/office/drawing/2014/main" id="{111F3AA0-291D-48C7-B5AE-3812560B1602}"/>
                  </a:ext>
                </a:extLst>
              </p:cNvPr>
              <p:cNvSpPr/>
              <p:nvPr/>
            </p:nvSpPr>
            <p:spPr>
              <a:xfrm>
                <a:off x="9490482" y="2408279"/>
                <a:ext cx="2303930" cy="2630734"/>
              </a:xfrm>
              <a:prstGeom prst="roundRect">
                <a:avLst>
                  <a:gd name="adj" fmla="val 11375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2" name="Hộp Văn bản 21">
                <a:extLst>
                  <a:ext uri="{FF2B5EF4-FFF2-40B4-BE49-F238E27FC236}">
                    <a16:creationId xmlns:a16="http://schemas.microsoft.com/office/drawing/2014/main" id="{4B0F5BBD-69DE-4D99-9822-AC471F56F44C}"/>
                  </a:ext>
                </a:extLst>
              </p:cNvPr>
              <p:cNvSpPr txBox="1"/>
              <p:nvPr/>
            </p:nvSpPr>
            <p:spPr>
              <a:xfrm>
                <a:off x="9267847" y="4239891"/>
                <a:ext cx="26834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err="1">
                    <a:latin typeface="Arial" panose="020B0604020202020204" pitchFamily="34" charset="0"/>
                    <a:cs typeface="Arial" panose="020B0604020202020204" pitchFamily="34" charset="0"/>
                  </a:rPr>
                  <a:t>Nguyễn</a:t>
                </a:r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err="1">
                    <a:latin typeface="Arial" panose="020B0604020202020204" pitchFamily="34" charset="0"/>
                    <a:cs typeface="Arial" panose="020B0604020202020204" pitchFamily="34" charset="0"/>
                  </a:rPr>
                  <a:t>Trọng</a:t>
                </a:r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err="1">
                    <a:latin typeface="Arial" panose="020B0604020202020204" pitchFamily="34" charset="0"/>
                    <a:cs typeface="Arial" panose="020B0604020202020204" pitchFamily="34" charset="0"/>
                  </a:rPr>
                  <a:t>Tuấn</a:t>
                </a:r>
                <a:endParaRPr lang="vi-VN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Hộp Văn bản 22">
                <a:extLst>
                  <a:ext uri="{FF2B5EF4-FFF2-40B4-BE49-F238E27FC236}">
                    <a16:creationId xmlns:a16="http://schemas.microsoft.com/office/drawing/2014/main" id="{42D0C572-9935-4806-B115-AA4FE825E936}"/>
                  </a:ext>
                </a:extLst>
              </p:cNvPr>
              <p:cNvSpPr txBox="1"/>
              <p:nvPr/>
            </p:nvSpPr>
            <p:spPr>
              <a:xfrm>
                <a:off x="9994054" y="4532034"/>
                <a:ext cx="14034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20210906</a:t>
                </a:r>
                <a:endParaRPr lang="vi-VN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4" name="Hình ảnh 71">
              <a:extLst>
                <a:ext uri="{FF2B5EF4-FFF2-40B4-BE49-F238E27FC236}">
                  <a16:creationId xmlns:a16="http://schemas.microsoft.com/office/drawing/2014/main" id="{6EFF7A70-AB8D-46B3-BE43-4339FC151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876" y="1303708"/>
              <a:ext cx="1842689" cy="1842689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3C3C46-B329-410C-A052-090B250730CC}"/>
              </a:ext>
            </a:extLst>
          </p:cNvPr>
          <p:cNvGrpSpPr/>
          <p:nvPr/>
        </p:nvGrpSpPr>
        <p:grpSpPr>
          <a:xfrm>
            <a:off x="1277967" y="1273321"/>
            <a:ext cx="2427038" cy="2630734"/>
            <a:chOff x="1277967" y="1273321"/>
            <a:chExt cx="2427038" cy="2630734"/>
          </a:xfrm>
        </p:grpSpPr>
        <p:grpSp>
          <p:nvGrpSpPr>
            <p:cNvPr id="34" name="Nhóm 23">
              <a:extLst>
                <a:ext uri="{FF2B5EF4-FFF2-40B4-BE49-F238E27FC236}">
                  <a16:creationId xmlns:a16="http://schemas.microsoft.com/office/drawing/2014/main" id="{88C60CA4-DD2B-4DDF-A7CA-CA630C87A5AC}"/>
                </a:ext>
              </a:extLst>
            </p:cNvPr>
            <p:cNvGrpSpPr/>
            <p:nvPr/>
          </p:nvGrpSpPr>
          <p:grpSpPr>
            <a:xfrm>
              <a:off x="1277967" y="1273321"/>
              <a:ext cx="2427038" cy="2630734"/>
              <a:chOff x="405822" y="2408279"/>
              <a:chExt cx="2427038" cy="2630734"/>
            </a:xfrm>
          </p:grpSpPr>
          <p:sp>
            <p:nvSpPr>
              <p:cNvPr id="35" name="Hình chữ nhật: Góc Tròn 1">
                <a:extLst>
                  <a:ext uri="{FF2B5EF4-FFF2-40B4-BE49-F238E27FC236}">
                    <a16:creationId xmlns:a16="http://schemas.microsoft.com/office/drawing/2014/main" id="{4EA2CFA4-A7AF-4ABC-86FB-BD5DEE78E0C3}"/>
                  </a:ext>
                </a:extLst>
              </p:cNvPr>
              <p:cNvSpPr/>
              <p:nvPr/>
            </p:nvSpPr>
            <p:spPr>
              <a:xfrm>
                <a:off x="467376" y="2408279"/>
                <a:ext cx="2303930" cy="2630734"/>
              </a:xfrm>
              <a:prstGeom prst="roundRect">
                <a:avLst>
                  <a:gd name="adj" fmla="val 11375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6" name="Hộp Văn bản 15">
                <a:extLst>
                  <a:ext uri="{FF2B5EF4-FFF2-40B4-BE49-F238E27FC236}">
                    <a16:creationId xmlns:a16="http://schemas.microsoft.com/office/drawing/2014/main" id="{941B3AAC-CA4E-489A-B2DE-C6BED9F0AB66}"/>
                  </a:ext>
                </a:extLst>
              </p:cNvPr>
              <p:cNvSpPr txBox="1"/>
              <p:nvPr/>
            </p:nvSpPr>
            <p:spPr>
              <a:xfrm>
                <a:off x="405822" y="4228560"/>
                <a:ext cx="24270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err="1">
                    <a:latin typeface="Arial" panose="020B0604020202020204" pitchFamily="34" charset="0"/>
                    <a:cs typeface="Arial" panose="020B0604020202020204" pitchFamily="34" charset="0"/>
                  </a:rPr>
                  <a:t>Nguyễn</a:t>
                </a:r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err="1">
                    <a:latin typeface="Arial" panose="020B0604020202020204" pitchFamily="34" charset="0"/>
                    <a:cs typeface="Arial" panose="020B0604020202020204" pitchFamily="34" charset="0"/>
                  </a:rPr>
                  <a:t>Hoàng</a:t>
                </a:r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err="1">
                    <a:latin typeface="Arial" panose="020B0604020202020204" pitchFamily="34" charset="0"/>
                    <a:cs typeface="Arial" panose="020B0604020202020204" pitchFamily="34" charset="0"/>
                  </a:rPr>
                  <a:t>Lâm</a:t>
                </a:r>
                <a:endParaRPr lang="vi-VN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Hộp Văn bản 16">
                <a:extLst>
                  <a:ext uri="{FF2B5EF4-FFF2-40B4-BE49-F238E27FC236}">
                    <a16:creationId xmlns:a16="http://schemas.microsoft.com/office/drawing/2014/main" id="{6B787DBA-2864-4A5B-9328-1E62442304F2}"/>
                  </a:ext>
                </a:extLst>
              </p:cNvPr>
              <p:cNvSpPr txBox="1"/>
              <p:nvPr/>
            </p:nvSpPr>
            <p:spPr>
              <a:xfrm>
                <a:off x="877820" y="4569123"/>
                <a:ext cx="14034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20210517 </a:t>
                </a:r>
                <a:endParaRPr lang="vi-VN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9" name="Hình ảnh 73">
              <a:extLst>
                <a:ext uri="{FF2B5EF4-FFF2-40B4-BE49-F238E27FC236}">
                  <a16:creationId xmlns:a16="http://schemas.microsoft.com/office/drawing/2014/main" id="{4CCEA4E2-7120-4D02-90B6-214D01E27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248" y="1283163"/>
              <a:ext cx="1923168" cy="181808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5CC8595-02F9-4C1A-BEF4-3A8308A2A5BB}"/>
              </a:ext>
            </a:extLst>
          </p:cNvPr>
          <p:cNvGrpSpPr/>
          <p:nvPr/>
        </p:nvGrpSpPr>
        <p:grpSpPr>
          <a:xfrm>
            <a:off x="6938102" y="4235227"/>
            <a:ext cx="2342679" cy="2630734"/>
            <a:chOff x="6938102" y="4235227"/>
            <a:chExt cx="2342679" cy="2630734"/>
          </a:xfrm>
        </p:grpSpPr>
        <p:grpSp>
          <p:nvGrpSpPr>
            <p:cNvPr id="50" name="Nhóm 25">
              <a:extLst>
                <a:ext uri="{FF2B5EF4-FFF2-40B4-BE49-F238E27FC236}">
                  <a16:creationId xmlns:a16="http://schemas.microsoft.com/office/drawing/2014/main" id="{857E8D68-940B-46AF-8400-0499F22C7C17}"/>
                </a:ext>
              </a:extLst>
            </p:cNvPr>
            <p:cNvGrpSpPr/>
            <p:nvPr/>
          </p:nvGrpSpPr>
          <p:grpSpPr>
            <a:xfrm>
              <a:off x="6938102" y="4235227"/>
              <a:ext cx="2342679" cy="2630734"/>
              <a:chOff x="6444031" y="2408279"/>
              <a:chExt cx="2342679" cy="2630734"/>
            </a:xfrm>
          </p:grpSpPr>
          <p:sp>
            <p:nvSpPr>
              <p:cNvPr id="51" name="Hình chữ nhật: Góc Tròn 9">
                <a:extLst>
                  <a:ext uri="{FF2B5EF4-FFF2-40B4-BE49-F238E27FC236}">
                    <a16:creationId xmlns:a16="http://schemas.microsoft.com/office/drawing/2014/main" id="{4C49636A-AEEC-40EC-88C8-FE97A6A14C94}"/>
                  </a:ext>
                </a:extLst>
              </p:cNvPr>
              <p:cNvSpPr/>
              <p:nvPr/>
            </p:nvSpPr>
            <p:spPr>
              <a:xfrm>
                <a:off x="6482780" y="2408279"/>
                <a:ext cx="2303930" cy="2630734"/>
              </a:xfrm>
              <a:prstGeom prst="roundRect">
                <a:avLst>
                  <a:gd name="adj" fmla="val 11375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2" name="Hộp Văn bản 19">
                <a:extLst>
                  <a:ext uri="{FF2B5EF4-FFF2-40B4-BE49-F238E27FC236}">
                    <a16:creationId xmlns:a16="http://schemas.microsoft.com/office/drawing/2014/main" id="{D7DDF6ED-AB89-4AB3-AFDC-13E9FF7B28F7}"/>
                  </a:ext>
                </a:extLst>
              </p:cNvPr>
              <p:cNvSpPr txBox="1"/>
              <p:nvPr/>
            </p:nvSpPr>
            <p:spPr>
              <a:xfrm>
                <a:off x="6444031" y="4244272"/>
                <a:ext cx="23039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err="1">
                    <a:latin typeface="Arial" panose="020B0604020202020204" pitchFamily="34" charset="0"/>
                    <a:cs typeface="Arial" panose="020B0604020202020204" pitchFamily="34" charset="0"/>
                  </a:rPr>
                  <a:t>Nguyễn</a:t>
                </a:r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err="1">
                    <a:latin typeface="Arial" panose="020B0604020202020204" pitchFamily="34" charset="0"/>
                    <a:cs typeface="Arial" panose="020B0604020202020204" pitchFamily="34" charset="0"/>
                  </a:rPr>
                  <a:t>Sỹ</a:t>
                </a:r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err="1">
                    <a:latin typeface="Arial" panose="020B0604020202020204" pitchFamily="34" charset="0"/>
                    <a:cs typeface="Arial" panose="020B0604020202020204" pitchFamily="34" charset="0"/>
                  </a:rPr>
                  <a:t>Trọng</a:t>
                </a:r>
                <a:endParaRPr lang="vi-VN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Hộp Văn bản 20">
                <a:extLst>
                  <a:ext uri="{FF2B5EF4-FFF2-40B4-BE49-F238E27FC236}">
                    <a16:creationId xmlns:a16="http://schemas.microsoft.com/office/drawing/2014/main" id="{25D0A5D1-4154-4F1F-9985-A709D0DBC855}"/>
                  </a:ext>
                </a:extLst>
              </p:cNvPr>
              <p:cNvSpPr txBox="1"/>
              <p:nvPr/>
            </p:nvSpPr>
            <p:spPr>
              <a:xfrm>
                <a:off x="7010608" y="4541226"/>
                <a:ext cx="14034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20210866</a:t>
                </a:r>
                <a:endParaRPr lang="vi-VN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4" name="Hình ảnh 77">
              <a:extLst>
                <a:ext uri="{FF2B5EF4-FFF2-40B4-BE49-F238E27FC236}">
                  <a16:creationId xmlns:a16="http://schemas.microsoft.com/office/drawing/2014/main" id="{4D7DEB1B-25C3-461C-9A26-383A3E1DC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980" y="4254830"/>
              <a:ext cx="1840135" cy="184013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FFCFC5A-8C6C-43A3-89B2-487E327FCCBB}"/>
              </a:ext>
            </a:extLst>
          </p:cNvPr>
          <p:cNvGrpSpPr/>
          <p:nvPr/>
        </p:nvGrpSpPr>
        <p:grpSpPr>
          <a:xfrm>
            <a:off x="3018461" y="4255028"/>
            <a:ext cx="2303930" cy="2630734"/>
            <a:chOff x="3018461" y="4255028"/>
            <a:chExt cx="2303930" cy="2630734"/>
          </a:xfrm>
        </p:grpSpPr>
        <p:grpSp>
          <p:nvGrpSpPr>
            <p:cNvPr id="45" name="Nhóm 24">
              <a:extLst>
                <a:ext uri="{FF2B5EF4-FFF2-40B4-BE49-F238E27FC236}">
                  <a16:creationId xmlns:a16="http://schemas.microsoft.com/office/drawing/2014/main" id="{EC682FB0-E9DC-4CDD-B4FB-6D15984B0FEA}"/>
                </a:ext>
              </a:extLst>
            </p:cNvPr>
            <p:cNvGrpSpPr/>
            <p:nvPr/>
          </p:nvGrpSpPr>
          <p:grpSpPr>
            <a:xfrm>
              <a:off x="3018461" y="4255028"/>
              <a:ext cx="2303930" cy="2630734"/>
              <a:chOff x="3475078" y="2408279"/>
              <a:chExt cx="2303930" cy="2630734"/>
            </a:xfrm>
          </p:grpSpPr>
          <p:sp>
            <p:nvSpPr>
              <p:cNvPr id="46" name="Hình chữ nhật: Góc Tròn 8">
                <a:extLst>
                  <a:ext uri="{FF2B5EF4-FFF2-40B4-BE49-F238E27FC236}">
                    <a16:creationId xmlns:a16="http://schemas.microsoft.com/office/drawing/2014/main" id="{91FF659F-F812-4CF6-8587-FB41ED44C64C}"/>
                  </a:ext>
                </a:extLst>
              </p:cNvPr>
              <p:cNvSpPr/>
              <p:nvPr/>
            </p:nvSpPr>
            <p:spPr>
              <a:xfrm>
                <a:off x="3475078" y="2408279"/>
                <a:ext cx="2303930" cy="2630734"/>
              </a:xfrm>
              <a:prstGeom prst="roundRect">
                <a:avLst>
                  <a:gd name="adj" fmla="val 11375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7" name="Hộp Văn bản 17">
                <a:extLst>
                  <a:ext uri="{FF2B5EF4-FFF2-40B4-BE49-F238E27FC236}">
                    <a16:creationId xmlns:a16="http://schemas.microsoft.com/office/drawing/2014/main" id="{4C984100-3A4D-4ADD-B873-638DC4E66257}"/>
                  </a:ext>
                </a:extLst>
              </p:cNvPr>
              <p:cNvSpPr txBox="1"/>
              <p:nvPr/>
            </p:nvSpPr>
            <p:spPr>
              <a:xfrm>
                <a:off x="3486055" y="4244532"/>
                <a:ext cx="22053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Lê </a:t>
                </a:r>
                <a:r>
                  <a:rPr lang="en-US" b="1" err="1">
                    <a:latin typeface="Arial" panose="020B0604020202020204" pitchFamily="34" charset="0"/>
                    <a:cs typeface="Arial" panose="020B0604020202020204" pitchFamily="34" charset="0"/>
                  </a:rPr>
                  <a:t>MinhThắng</a:t>
                </a:r>
                <a:endParaRPr lang="vi-VN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Hộp Văn bản 18">
                <a:extLst>
                  <a:ext uri="{FF2B5EF4-FFF2-40B4-BE49-F238E27FC236}">
                    <a16:creationId xmlns:a16="http://schemas.microsoft.com/office/drawing/2014/main" id="{7806A4CE-66CF-48DC-9185-645FDCAFE1B4}"/>
                  </a:ext>
                </a:extLst>
              </p:cNvPr>
              <p:cNvSpPr txBox="1"/>
              <p:nvPr/>
            </p:nvSpPr>
            <p:spPr>
              <a:xfrm>
                <a:off x="3931955" y="4533927"/>
                <a:ext cx="14034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20210786</a:t>
                </a:r>
                <a:endParaRPr lang="vi-VN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3" name="Hình ảnh 69" descr="Ảnh có chứa văn bản, mẫu họa&#10;&#10;Mô tả được tạo tự động">
              <a:extLst>
                <a:ext uri="{FF2B5EF4-FFF2-40B4-BE49-F238E27FC236}">
                  <a16:creationId xmlns:a16="http://schemas.microsoft.com/office/drawing/2014/main" id="{B58133C7-F232-4E5A-A661-8A4126C03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3955" y="4264399"/>
              <a:ext cx="1662448" cy="180904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243F95-6C04-40CB-A108-6B13A83A3232}"/>
              </a:ext>
            </a:extLst>
          </p:cNvPr>
          <p:cNvGrpSpPr/>
          <p:nvPr/>
        </p:nvGrpSpPr>
        <p:grpSpPr>
          <a:xfrm>
            <a:off x="5016227" y="1316321"/>
            <a:ext cx="2298391" cy="2627604"/>
            <a:chOff x="5016227" y="1316321"/>
            <a:chExt cx="2298391" cy="2627604"/>
          </a:xfrm>
        </p:grpSpPr>
        <p:pic>
          <p:nvPicPr>
            <p:cNvPr id="39" name="Hình ảnh 5">
              <a:extLst>
                <a:ext uri="{FF2B5EF4-FFF2-40B4-BE49-F238E27FC236}">
                  <a16:creationId xmlns:a16="http://schemas.microsoft.com/office/drawing/2014/main" id="{003FE8EE-2A6B-404F-A3D7-84EEF0DD1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16227" y="1316321"/>
              <a:ext cx="2298391" cy="2627604"/>
            </a:xfrm>
            <a:prstGeom prst="rect">
              <a:avLst/>
            </a:prstGeom>
          </p:spPr>
        </p:pic>
        <p:pic>
          <p:nvPicPr>
            <p:cNvPr id="38" name="Hình ảnh 67">
              <a:extLst>
                <a:ext uri="{FF2B5EF4-FFF2-40B4-BE49-F238E27FC236}">
                  <a16:creationId xmlns:a16="http://schemas.microsoft.com/office/drawing/2014/main" id="{A4E66929-9188-4D8E-A67D-E136F09D7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833" y="1437158"/>
              <a:ext cx="1699581" cy="1699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3688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273104" y="-5009329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Thành viên trong nhóm</a:t>
            </a:r>
            <a:endParaRPr kumimoji="0" lang="vi-VN" sz="3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Ghi chú nội dung thuyết trình…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476617" y="-4548972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346775" y="-4359236"/>
            <a:ext cx="355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Chủ đề Thuyết trình </a:t>
            </a:r>
            <a:endParaRPr kumimoji="0" lang="vi-VN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7" y="-4359236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-9167921" y="3961593"/>
            <a:ext cx="2608313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-9009090" y="5580100"/>
            <a:ext cx="2120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Nội dung 1</a:t>
            </a:r>
            <a:endParaRPr kumimoji="0" lang="vi-VN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0887" y="4118408"/>
            <a:ext cx="1184397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-6245426" y="3984252"/>
            <a:ext cx="2593741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-6055724" y="5519517"/>
            <a:ext cx="211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Nội dung 2</a:t>
            </a:r>
            <a:endParaRPr kumimoji="0" lang="vi-VN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2574" y="4103046"/>
            <a:ext cx="1091305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-3178191" y="3855350"/>
            <a:ext cx="2571091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-2894764" y="5464331"/>
            <a:ext cx="206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Nội dung 3</a:t>
            </a:r>
            <a:endParaRPr kumimoji="0" lang="vi-VN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9096" y="4154724"/>
            <a:ext cx="105102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-323673" y="-365806"/>
            <a:ext cx="13089131" cy="7581449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-198811" y="1404938"/>
            <a:ext cx="20585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Các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phân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phối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của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Linux</a:t>
            </a:r>
            <a:endParaRPr kumimoji="0" lang="vi-V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2330133" y="-5147829"/>
            <a:ext cx="844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438AF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Môn học để thuyết trình</a:t>
            </a:r>
            <a:endParaRPr kumimoji="0" lang="vi-VN" sz="5400" b="1" i="0" u="none" strike="noStrike" kern="1200" cap="none" spc="0" normalizeH="0" baseline="0" noProof="0">
              <a:ln>
                <a:noFill/>
              </a:ln>
              <a:solidFill>
                <a:srgbClr val="438AF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1917385" y="202944"/>
            <a:ext cx="10146793" cy="6366039"/>
          </a:xfrm>
          <a:prstGeom prst="roundRect">
            <a:avLst>
              <a:gd name="adj" fmla="val 39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B38B283A-B30A-4612-8D4B-E9CD719F69BA}"/>
              </a:ext>
            </a:extLst>
          </p:cNvPr>
          <p:cNvSpPr/>
          <p:nvPr/>
        </p:nvSpPr>
        <p:spPr>
          <a:xfrm>
            <a:off x="8628" y="3441541"/>
            <a:ext cx="1067824" cy="1059079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" name="Hình Bầu dục 45">
            <a:extLst>
              <a:ext uri="{FF2B5EF4-FFF2-40B4-BE49-F238E27FC236}">
                <a16:creationId xmlns:a16="http://schemas.microsoft.com/office/drawing/2014/main" id="{B1C25235-BCF9-4D0D-8A93-7E8E7E7BA01C}"/>
              </a:ext>
            </a:extLst>
          </p:cNvPr>
          <p:cNvSpPr/>
          <p:nvPr/>
        </p:nvSpPr>
        <p:spPr>
          <a:xfrm>
            <a:off x="714776" y="5043330"/>
            <a:ext cx="1096156" cy="1038479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84DD9-AB8F-4ADE-BBEB-4C02D260578F}"/>
              </a:ext>
            </a:extLst>
          </p:cNvPr>
          <p:cNvSpPr txBox="1"/>
          <p:nvPr/>
        </p:nvSpPr>
        <p:spPr>
          <a:xfrm>
            <a:off x="5979869" y="356420"/>
            <a:ext cx="3838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GIAO DIỆN ĐỘT PHÁ, DỄ SỬ DỤNG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Hoàn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toàn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mới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đột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phá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về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giao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diện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GNOME 3.</a:t>
            </a: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AFBDBA01-22F0-4BFB-8362-7CC502F5A2FF}"/>
              </a:ext>
            </a:extLst>
          </p:cNvPr>
          <p:cNvGrpSpPr/>
          <p:nvPr/>
        </p:nvGrpSpPr>
        <p:grpSpPr>
          <a:xfrm>
            <a:off x="298961" y="148185"/>
            <a:ext cx="1091782" cy="1200329"/>
            <a:chOff x="307142" y="-125044"/>
            <a:chExt cx="1091782" cy="1200329"/>
          </a:xfrm>
        </p:grpSpPr>
        <p:pic>
          <p:nvPicPr>
            <p:cNvPr id="48" name="Hình ảnh 47">
              <a:extLst>
                <a:ext uri="{FF2B5EF4-FFF2-40B4-BE49-F238E27FC236}">
                  <a16:creationId xmlns:a16="http://schemas.microsoft.com/office/drawing/2014/main" id="{D72E0A9E-303F-4E69-9768-9F3E14EC0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142" y="-84495"/>
              <a:ext cx="1091782" cy="1091782"/>
            </a:xfrm>
            <a:prstGeom prst="rect">
              <a:avLst/>
            </a:prstGeom>
          </p:spPr>
        </p:pic>
        <p:sp>
          <p:nvSpPr>
            <p:cNvPr id="5" name="Hộp Văn bản 4">
              <a:extLst>
                <a:ext uri="{FF2B5EF4-FFF2-40B4-BE49-F238E27FC236}">
                  <a16:creationId xmlns:a16="http://schemas.microsoft.com/office/drawing/2014/main" id="{CF385C05-CCD0-4A61-8CE8-D38F7EB29004}"/>
                </a:ext>
              </a:extLst>
            </p:cNvPr>
            <p:cNvSpPr txBox="1"/>
            <p:nvPr/>
          </p:nvSpPr>
          <p:spPr>
            <a:xfrm>
              <a:off x="499333" y="-125044"/>
              <a:ext cx="5369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51" name="Hình Bầu dục 50">
            <a:extLst>
              <a:ext uri="{FF2B5EF4-FFF2-40B4-BE49-F238E27FC236}">
                <a16:creationId xmlns:a16="http://schemas.microsoft.com/office/drawing/2014/main" id="{9537B92B-42F7-4936-875C-C4698AE19371}"/>
              </a:ext>
            </a:extLst>
          </p:cNvPr>
          <p:cNvSpPr/>
          <p:nvPr/>
        </p:nvSpPr>
        <p:spPr>
          <a:xfrm>
            <a:off x="2018159" y="1734331"/>
            <a:ext cx="3381172" cy="3381173"/>
          </a:xfrm>
          <a:prstGeom prst="ellipse">
            <a:avLst/>
          </a:prstGeom>
          <a:gradFill flip="none" rotWithShape="1">
            <a:gsLst>
              <a:gs pos="0">
                <a:srgbClr val="66CCFF">
                  <a:lumMod val="99000"/>
                </a:srgbClr>
              </a:gs>
              <a:gs pos="100000">
                <a:srgbClr val="0066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ình Bầu dục 52">
            <a:extLst>
              <a:ext uri="{FF2B5EF4-FFF2-40B4-BE49-F238E27FC236}">
                <a16:creationId xmlns:a16="http://schemas.microsoft.com/office/drawing/2014/main" id="{8CC088A9-FEB0-4D95-912A-6C00DED2B07C}"/>
              </a:ext>
            </a:extLst>
          </p:cNvPr>
          <p:cNvSpPr/>
          <p:nvPr/>
        </p:nvSpPr>
        <p:spPr>
          <a:xfrm>
            <a:off x="2326597" y="2005331"/>
            <a:ext cx="2772437" cy="27724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ình Bầu dục 53">
            <a:extLst>
              <a:ext uri="{FF2B5EF4-FFF2-40B4-BE49-F238E27FC236}">
                <a16:creationId xmlns:a16="http://schemas.microsoft.com/office/drawing/2014/main" id="{E4D78BB2-EE3B-4F49-98B0-5D6AE7940A99}"/>
              </a:ext>
            </a:extLst>
          </p:cNvPr>
          <p:cNvSpPr/>
          <p:nvPr/>
        </p:nvSpPr>
        <p:spPr>
          <a:xfrm>
            <a:off x="2376977" y="2046180"/>
            <a:ext cx="2663536" cy="2679569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Nhóm 19">
            <a:extLst>
              <a:ext uri="{FF2B5EF4-FFF2-40B4-BE49-F238E27FC236}">
                <a16:creationId xmlns:a16="http://schemas.microsoft.com/office/drawing/2014/main" id="{A1264850-AA58-4A9E-BBEB-7AE8D1A3C17F}"/>
              </a:ext>
            </a:extLst>
          </p:cNvPr>
          <p:cNvGrpSpPr/>
          <p:nvPr/>
        </p:nvGrpSpPr>
        <p:grpSpPr>
          <a:xfrm>
            <a:off x="5772725" y="3822541"/>
            <a:ext cx="1002082" cy="1002082"/>
            <a:chOff x="6059488" y="3719966"/>
            <a:chExt cx="1002082" cy="1002082"/>
          </a:xfrm>
        </p:grpSpPr>
        <p:sp>
          <p:nvSpPr>
            <p:cNvPr id="19" name="Hình Bầu dục 18">
              <a:extLst>
                <a:ext uri="{FF2B5EF4-FFF2-40B4-BE49-F238E27FC236}">
                  <a16:creationId xmlns:a16="http://schemas.microsoft.com/office/drawing/2014/main" id="{A4F2C3FB-17C0-418E-8CF1-0C37CB0BF8DB}"/>
                </a:ext>
              </a:extLst>
            </p:cNvPr>
            <p:cNvSpPr/>
            <p:nvPr/>
          </p:nvSpPr>
          <p:spPr>
            <a:xfrm>
              <a:off x="6059488" y="3719966"/>
              <a:ext cx="1002082" cy="1002082"/>
            </a:xfrm>
            <a:prstGeom prst="ellipse">
              <a:avLst/>
            </a:prstGeom>
            <a:gradFill>
              <a:gsLst>
                <a:gs pos="0">
                  <a:srgbClr val="66CCFF">
                    <a:lumMod val="99000"/>
                  </a:srgbClr>
                </a:gs>
                <a:gs pos="100000">
                  <a:srgbClr val="0066FF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Hình Bầu dục 54">
              <a:extLst>
                <a:ext uri="{FF2B5EF4-FFF2-40B4-BE49-F238E27FC236}">
                  <a16:creationId xmlns:a16="http://schemas.microsoft.com/office/drawing/2014/main" id="{54EC162F-6ED1-407F-A6DC-11119476159D}"/>
                </a:ext>
              </a:extLst>
            </p:cNvPr>
            <p:cNvSpPr/>
            <p:nvPr/>
          </p:nvSpPr>
          <p:spPr>
            <a:xfrm>
              <a:off x="6135688" y="3796166"/>
              <a:ext cx="849682" cy="84968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6" name="Nhóm 55">
            <a:extLst>
              <a:ext uri="{FF2B5EF4-FFF2-40B4-BE49-F238E27FC236}">
                <a16:creationId xmlns:a16="http://schemas.microsoft.com/office/drawing/2014/main" id="{47201624-C148-45F0-B631-7121401E1190}"/>
              </a:ext>
            </a:extLst>
          </p:cNvPr>
          <p:cNvGrpSpPr/>
          <p:nvPr/>
        </p:nvGrpSpPr>
        <p:grpSpPr>
          <a:xfrm>
            <a:off x="4711644" y="5283145"/>
            <a:ext cx="1002082" cy="1002082"/>
            <a:chOff x="6059488" y="3719966"/>
            <a:chExt cx="1002082" cy="1002082"/>
          </a:xfrm>
        </p:grpSpPr>
        <p:sp>
          <p:nvSpPr>
            <p:cNvPr id="57" name="Hình Bầu dục 56">
              <a:extLst>
                <a:ext uri="{FF2B5EF4-FFF2-40B4-BE49-F238E27FC236}">
                  <a16:creationId xmlns:a16="http://schemas.microsoft.com/office/drawing/2014/main" id="{10EC56BB-F835-46A7-AE45-7B94802D375A}"/>
                </a:ext>
              </a:extLst>
            </p:cNvPr>
            <p:cNvSpPr/>
            <p:nvPr/>
          </p:nvSpPr>
          <p:spPr>
            <a:xfrm>
              <a:off x="6059488" y="3719966"/>
              <a:ext cx="1002082" cy="1002082"/>
            </a:xfrm>
            <a:prstGeom prst="ellipse">
              <a:avLst/>
            </a:prstGeom>
            <a:gradFill>
              <a:gsLst>
                <a:gs pos="0">
                  <a:srgbClr val="66CCFF">
                    <a:lumMod val="99000"/>
                  </a:srgbClr>
                </a:gs>
                <a:gs pos="100000">
                  <a:srgbClr val="0066FF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Hình Bầu dục 57">
              <a:extLst>
                <a:ext uri="{FF2B5EF4-FFF2-40B4-BE49-F238E27FC236}">
                  <a16:creationId xmlns:a16="http://schemas.microsoft.com/office/drawing/2014/main" id="{2E25E832-F518-42E4-8431-2037DDED269E}"/>
                </a:ext>
              </a:extLst>
            </p:cNvPr>
            <p:cNvSpPr/>
            <p:nvPr/>
          </p:nvSpPr>
          <p:spPr>
            <a:xfrm>
              <a:off x="6135688" y="3796166"/>
              <a:ext cx="849682" cy="84968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Nhóm 58">
            <a:extLst>
              <a:ext uri="{FF2B5EF4-FFF2-40B4-BE49-F238E27FC236}">
                <a16:creationId xmlns:a16="http://schemas.microsoft.com/office/drawing/2014/main" id="{ACA2BA70-A974-4563-A79B-2461D3841347}"/>
              </a:ext>
            </a:extLst>
          </p:cNvPr>
          <p:cNvGrpSpPr/>
          <p:nvPr/>
        </p:nvGrpSpPr>
        <p:grpSpPr>
          <a:xfrm>
            <a:off x="5716268" y="2038238"/>
            <a:ext cx="1002082" cy="1002082"/>
            <a:chOff x="6059488" y="3719966"/>
            <a:chExt cx="1002082" cy="1002082"/>
          </a:xfrm>
        </p:grpSpPr>
        <p:sp>
          <p:nvSpPr>
            <p:cNvPr id="60" name="Hình Bầu dục 59">
              <a:extLst>
                <a:ext uri="{FF2B5EF4-FFF2-40B4-BE49-F238E27FC236}">
                  <a16:creationId xmlns:a16="http://schemas.microsoft.com/office/drawing/2014/main" id="{AF8DC8BA-D1E3-4400-8DA1-EF50B6895ABA}"/>
                </a:ext>
              </a:extLst>
            </p:cNvPr>
            <p:cNvSpPr/>
            <p:nvPr/>
          </p:nvSpPr>
          <p:spPr>
            <a:xfrm>
              <a:off x="6059488" y="3719966"/>
              <a:ext cx="1002082" cy="1002082"/>
            </a:xfrm>
            <a:prstGeom prst="ellipse">
              <a:avLst/>
            </a:prstGeom>
            <a:gradFill>
              <a:gsLst>
                <a:gs pos="0">
                  <a:srgbClr val="66CCFF">
                    <a:lumMod val="99000"/>
                  </a:srgbClr>
                </a:gs>
                <a:gs pos="100000">
                  <a:srgbClr val="0066FF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Hình Bầu dục 60">
              <a:extLst>
                <a:ext uri="{FF2B5EF4-FFF2-40B4-BE49-F238E27FC236}">
                  <a16:creationId xmlns:a16="http://schemas.microsoft.com/office/drawing/2014/main" id="{8121A95A-FF49-4ACB-87C9-30C725BDA446}"/>
                </a:ext>
              </a:extLst>
            </p:cNvPr>
            <p:cNvSpPr/>
            <p:nvPr/>
          </p:nvSpPr>
          <p:spPr>
            <a:xfrm>
              <a:off x="6135688" y="3796166"/>
              <a:ext cx="849682" cy="84968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2" name="Nhóm 61">
            <a:extLst>
              <a:ext uri="{FF2B5EF4-FFF2-40B4-BE49-F238E27FC236}">
                <a16:creationId xmlns:a16="http://schemas.microsoft.com/office/drawing/2014/main" id="{F0C54FF8-32E8-4BB2-A362-1E9B710B3041}"/>
              </a:ext>
            </a:extLst>
          </p:cNvPr>
          <p:cNvGrpSpPr/>
          <p:nvPr/>
        </p:nvGrpSpPr>
        <p:grpSpPr>
          <a:xfrm>
            <a:off x="4711644" y="444221"/>
            <a:ext cx="1002082" cy="1002082"/>
            <a:chOff x="6059488" y="3719966"/>
            <a:chExt cx="1002082" cy="1002082"/>
          </a:xfrm>
        </p:grpSpPr>
        <p:sp>
          <p:nvSpPr>
            <p:cNvPr id="63" name="Hình Bầu dục 62">
              <a:extLst>
                <a:ext uri="{FF2B5EF4-FFF2-40B4-BE49-F238E27FC236}">
                  <a16:creationId xmlns:a16="http://schemas.microsoft.com/office/drawing/2014/main" id="{4C6FC399-82C9-46D9-B59E-BA5422F7C297}"/>
                </a:ext>
              </a:extLst>
            </p:cNvPr>
            <p:cNvSpPr/>
            <p:nvPr/>
          </p:nvSpPr>
          <p:spPr>
            <a:xfrm>
              <a:off x="6059488" y="3719966"/>
              <a:ext cx="1002082" cy="1002082"/>
            </a:xfrm>
            <a:prstGeom prst="ellipse">
              <a:avLst/>
            </a:prstGeom>
            <a:gradFill>
              <a:gsLst>
                <a:gs pos="0">
                  <a:srgbClr val="66CCFF">
                    <a:lumMod val="99000"/>
                  </a:srgbClr>
                </a:gs>
                <a:gs pos="100000">
                  <a:srgbClr val="0066FF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Hình Bầu dục 63">
              <a:extLst>
                <a:ext uri="{FF2B5EF4-FFF2-40B4-BE49-F238E27FC236}">
                  <a16:creationId xmlns:a16="http://schemas.microsoft.com/office/drawing/2014/main" id="{9C8654A4-3B9D-4963-AD53-05A86118EFD8}"/>
                </a:ext>
              </a:extLst>
            </p:cNvPr>
            <p:cNvSpPr/>
            <p:nvPr/>
          </p:nvSpPr>
          <p:spPr>
            <a:xfrm>
              <a:off x="6135688" y="3796166"/>
              <a:ext cx="849682" cy="84968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974CC519-6F41-48A8-B940-794483864854}"/>
              </a:ext>
            </a:extLst>
          </p:cNvPr>
          <p:cNvSpPr txBox="1"/>
          <p:nvPr/>
        </p:nvSpPr>
        <p:spPr>
          <a:xfrm>
            <a:off x="4846759" y="571972"/>
            <a:ext cx="10741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65" name="Hộp Văn bản 64">
            <a:extLst>
              <a:ext uri="{FF2B5EF4-FFF2-40B4-BE49-F238E27FC236}">
                <a16:creationId xmlns:a16="http://schemas.microsoft.com/office/drawing/2014/main" id="{8484B782-7017-4C2C-A045-CCD3B2FC5FCF}"/>
              </a:ext>
            </a:extLst>
          </p:cNvPr>
          <p:cNvSpPr txBox="1"/>
          <p:nvPr/>
        </p:nvSpPr>
        <p:spPr>
          <a:xfrm>
            <a:off x="5851383" y="2146876"/>
            <a:ext cx="10741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02</a:t>
            </a:r>
          </a:p>
        </p:txBody>
      </p:sp>
      <p:sp>
        <p:nvSpPr>
          <p:cNvPr id="66" name="Hộp Văn bản 65">
            <a:extLst>
              <a:ext uri="{FF2B5EF4-FFF2-40B4-BE49-F238E27FC236}">
                <a16:creationId xmlns:a16="http://schemas.microsoft.com/office/drawing/2014/main" id="{DA04C905-EE20-432C-85A9-12D50DD6905F}"/>
              </a:ext>
            </a:extLst>
          </p:cNvPr>
          <p:cNvSpPr txBox="1"/>
          <p:nvPr/>
        </p:nvSpPr>
        <p:spPr>
          <a:xfrm>
            <a:off x="5875893" y="3918417"/>
            <a:ext cx="10741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</a:t>
            </a:r>
          </a:p>
        </p:txBody>
      </p:sp>
      <p:sp>
        <p:nvSpPr>
          <p:cNvPr id="67" name="Hộp Văn bản 66">
            <a:extLst>
              <a:ext uri="{FF2B5EF4-FFF2-40B4-BE49-F238E27FC236}">
                <a16:creationId xmlns:a16="http://schemas.microsoft.com/office/drawing/2014/main" id="{30151F33-186C-4F26-B792-6A1BEA91AF23}"/>
              </a:ext>
            </a:extLst>
          </p:cNvPr>
          <p:cNvSpPr txBox="1"/>
          <p:nvPr/>
        </p:nvSpPr>
        <p:spPr>
          <a:xfrm>
            <a:off x="4846759" y="5388584"/>
            <a:ext cx="10741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</a:t>
            </a:r>
          </a:p>
        </p:txBody>
      </p:sp>
      <p:sp>
        <p:nvSpPr>
          <p:cNvPr id="68" name="TextBox 5">
            <a:extLst>
              <a:ext uri="{FF2B5EF4-FFF2-40B4-BE49-F238E27FC236}">
                <a16:creationId xmlns:a16="http://schemas.microsoft.com/office/drawing/2014/main" id="{AB36C416-89B0-4371-B4F7-27339D3DE585}"/>
              </a:ext>
            </a:extLst>
          </p:cNvPr>
          <p:cNvSpPr txBox="1"/>
          <p:nvPr/>
        </p:nvSpPr>
        <p:spPr>
          <a:xfrm>
            <a:off x="6938922" y="1804367"/>
            <a:ext cx="4680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MÔI TRƯỜNG TỐT CHO LẬP TRÌNH WEB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Môi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trường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tốt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cho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lập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trình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web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có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hỗ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trợ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java.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phd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69" name="TextBox 5">
            <a:extLst>
              <a:ext uri="{FF2B5EF4-FFF2-40B4-BE49-F238E27FC236}">
                <a16:creationId xmlns:a16="http://schemas.microsoft.com/office/drawing/2014/main" id="{68121364-82E3-4A04-B733-78C2059EB0BC}"/>
              </a:ext>
            </a:extLst>
          </p:cNvPr>
          <p:cNvSpPr txBox="1"/>
          <p:nvPr/>
        </p:nvSpPr>
        <p:spPr>
          <a:xfrm>
            <a:off x="6968912" y="3617873"/>
            <a:ext cx="4680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TÍNH KHẢ DỤNG CAO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Hiệu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chuẩn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màn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hình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quản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lý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người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dung,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mạng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hỗ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trợ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3D.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5">
            <a:extLst>
              <a:ext uri="{FF2B5EF4-FFF2-40B4-BE49-F238E27FC236}">
                <a16:creationId xmlns:a16="http://schemas.microsoft.com/office/drawing/2014/main" id="{E63BFEED-36F8-41B6-BD72-7E402C91AB4D}"/>
              </a:ext>
            </a:extLst>
          </p:cNvPr>
          <p:cNvSpPr txBox="1"/>
          <p:nvPr/>
        </p:nvSpPr>
        <p:spPr>
          <a:xfrm>
            <a:off x="5947261" y="5092673"/>
            <a:ext cx="4680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HẠN CHẾ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Không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giải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mã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định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dạng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mp3, mp4.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Không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nhiều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game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hỗ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trợ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card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màn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hình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5BEEE87C-8000-4CED-8CDC-43819955AA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433">
            <a:off x="10079180" y="422163"/>
            <a:ext cx="1321811" cy="985493"/>
          </a:xfrm>
          <a:prstGeom prst="rect">
            <a:avLst/>
          </a:prstGeom>
        </p:spPr>
      </p:pic>
      <p:pic>
        <p:nvPicPr>
          <p:cNvPr id="11" name="Đồ họa 10" descr="Game controller with solid fill">
            <a:extLst>
              <a:ext uri="{FF2B5EF4-FFF2-40B4-BE49-F238E27FC236}">
                <a16:creationId xmlns:a16="http://schemas.microsoft.com/office/drawing/2014/main" id="{257585BC-C75B-4B85-AD71-363B5E3CC0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682990">
            <a:off x="10614786" y="5888786"/>
            <a:ext cx="656313" cy="656313"/>
          </a:xfrm>
          <a:prstGeom prst="rect">
            <a:avLst/>
          </a:prstGeom>
        </p:spPr>
      </p:pic>
      <p:pic>
        <p:nvPicPr>
          <p:cNvPr id="15" name="Đồ họa 14" descr="Music notes with solid fill">
            <a:extLst>
              <a:ext uri="{FF2B5EF4-FFF2-40B4-BE49-F238E27FC236}">
                <a16:creationId xmlns:a16="http://schemas.microsoft.com/office/drawing/2014/main" id="{0F62BC9B-EFCC-4555-9920-447E218719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419802">
            <a:off x="11256217" y="5156264"/>
            <a:ext cx="726506" cy="726506"/>
          </a:xfrm>
          <a:prstGeom prst="rect">
            <a:avLst/>
          </a:prstGeom>
        </p:spPr>
      </p:pic>
      <p:pic>
        <p:nvPicPr>
          <p:cNvPr id="22" name="Đồ họa 21" descr="Clapper board with solid fill">
            <a:extLst>
              <a:ext uri="{FF2B5EF4-FFF2-40B4-BE49-F238E27FC236}">
                <a16:creationId xmlns:a16="http://schemas.microsoft.com/office/drawing/2014/main" id="{05EB7C4C-826B-4584-9DA7-5E85DA3CFF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68489" y="4939802"/>
            <a:ext cx="754915" cy="754915"/>
          </a:xfrm>
          <a:prstGeom prst="rect">
            <a:avLst/>
          </a:prstGeom>
        </p:spPr>
      </p:pic>
      <p:pic>
        <p:nvPicPr>
          <p:cNvPr id="24" name="Đồ họa 23" descr="Internet with solid fill">
            <a:extLst>
              <a:ext uri="{FF2B5EF4-FFF2-40B4-BE49-F238E27FC236}">
                <a16:creationId xmlns:a16="http://schemas.microsoft.com/office/drawing/2014/main" id="{26B9EEC0-817B-42B7-B299-7A313FACDB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627809" y="23045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00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1" grpId="0" animBg="1"/>
      <p:bldP spid="53" grpId="0" animBg="1"/>
      <p:bldP spid="54" grpId="0" animBg="1"/>
      <p:bldP spid="21" grpId="0"/>
      <p:bldP spid="65" grpId="0"/>
      <p:bldP spid="66" grpId="0"/>
      <p:bldP spid="67" grpId="0"/>
      <p:bldP spid="68" grpId="0"/>
      <p:bldP spid="69" grpId="0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273104" y="-5009329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476617" y="-4548972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346775" y="-4359236"/>
            <a:ext cx="355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  <a:endParaRPr lang="vi-VN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7" y="-4359236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-9167921" y="3961593"/>
            <a:ext cx="2608313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-9009090" y="5580100"/>
            <a:ext cx="2120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0887" y="4118408"/>
            <a:ext cx="1184397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-6245426" y="3984252"/>
            <a:ext cx="2593741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-6055724" y="5519517"/>
            <a:ext cx="211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2574" y="4103046"/>
            <a:ext cx="1091305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-3144654" y="3964035"/>
            <a:ext cx="2571091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-2894764" y="5464331"/>
            <a:ext cx="206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9096" y="4154724"/>
            <a:ext cx="105102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-236732" y="-365804"/>
            <a:ext cx="13089131" cy="7581449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2330133" y="-5147829"/>
            <a:ext cx="844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để thuyết trình</a:t>
            </a:r>
            <a:endParaRPr lang="vi-VN" sz="5400" b="1">
              <a:solidFill>
                <a:srgbClr val="438A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255274" y="400890"/>
            <a:ext cx="9446424" cy="6386127"/>
          </a:xfrm>
          <a:prstGeom prst="roundRect">
            <a:avLst>
              <a:gd name="adj" fmla="val 392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0EACF3-944F-4A92-A969-92497B970351}"/>
              </a:ext>
            </a:extLst>
          </p:cNvPr>
          <p:cNvSpPr/>
          <p:nvPr/>
        </p:nvSpPr>
        <p:spPr>
          <a:xfrm>
            <a:off x="9873143" y="400890"/>
            <a:ext cx="2202900" cy="64571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ình Bầu dục 46">
            <a:extLst>
              <a:ext uri="{FF2B5EF4-FFF2-40B4-BE49-F238E27FC236}">
                <a16:creationId xmlns:a16="http://schemas.microsoft.com/office/drawing/2014/main" id="{5FC7308A-7B9A-4386-B09D-4E7F49FE1FB8}"/>
              </a:ext>
            </a:extLst>
          </p:cNvPr>
          <p:cNvSpPr/>
          <p:nvPr/>
        </p:nvSpPr>
        <p:spPr>
          <a:xfrm>
            <a:off x="10817601" y="5508630"/>
            <a:ext cx="1067824" cy="105907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6" name="Hình Bầu dục 45">
            <a:extLst>
              <a:ext uri="{FF2B5EF4-FFF2-40B4-BE49-F238E27FC236}">
                <a16:creationId xmlns:a16="http://schemas.microsoft.com/office/drawing/2014/main" id="{B1C25235-BCF9-4D0D-8A93-7E8E7E7BA01C}"/>
              </a:ext>
            </a:extLst>
          </p:cNvPr>
          <p:cNvSpPr/>
          <p:nvPr/>
        </p:nvSpPr>
        <p:spPr>
          <a:xfrm>
            <a:off x="9958852" y="4257965"/>
            <a:ext cx="1067824" cy="105907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B38B283A-B30A-4612-8D4B-E9CD719F69BA}"/>
              </a:ext>
            </a:extLst>
          </p:cNvPr>
          <p:cNvSpPr/>
          <p:nvPr/>
        </p:nvSpPr>
        <p:spPr>
          <a:xfrm>
            <a:off x="10890327" y="3117579"/>
            <a:ext cx="1067824" cy="10590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867" y="425953"/>
            <a:ext cx="1091782" cy="1091782"/>
          </a:xfrm>
          <a:prstGeom prst="rect">
            <a:avLst/>
          </a:prstGeom>
        </p:spPr>
      </p:pic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828C5ED1-5115-4651-BD0C-03F548ECE51F}"/>
              </a:ext>
            </a:extLst>
          </p:cNvPr>
          <p:cNvSpPr/>
          <p:nvPr/>
        </p:nvSpPr>
        <p:spPr>
          <a:xfrm>
            <a:off x="9958852" y="2442546"/>
            <a:ext cx="1067824" cy="105907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9822150" y="1520538"/>
            <a:ext cx="2304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VPS</a:t>
            </a:r>
            <a:endParaRPr lang="vi-V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3E3913-5328-4F30-8187-4889532B212F}"/>
              </a:ext>
            </a:extLst>
          </p:cNvPr>
          <p:cNvSpPr/>
          <p:nvPr/>
        </p:nvSpPr>
        <p:spPr>
          <a:xfrm>
            <a:off x="746216" y="873901"/>
            <a:ext cx="534116" cy="453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C67AC-89AF-46F9-B6A9-9BB239AECFA8}"/>
              </a:ext>
            </a:extLst>
          </p:cNvPr>
          <p:cNvSpPr txBox="1"/>
          <p:nvPr/>
        </p:nvSpPr>
        <p:spPr>
          <a:xfrm>
            <a:off x="1451777" y="887450"/>
            <a:ext cx="2577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Times New Roman" panose="02020603050405020304" pitchFamily="18" charset="0"/>
              </a:rPr>
              <a:t>VPS Linux </a:t>
            </a:r>
            <a:r>
              <a:rPr lang="en-US" sz="2400" b="1" dirty="0" err="1">
                <a:cs typeface="Times New Roman" panose="02020603050405020304" pitchFamily="18" charset="0"/>
              </a:rPr>
              <a:t>là</a:t>
            </a:r>
            <a:r>
              <a:rPr lang="en-US" sz="2400" b="1" dirty="0"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cs typeface="Times New Roman" panose="02020603050405020304" pitchFamily="18" charset="0"/>
              </a:rPr>
              <a:t>gì</a:t>
            </a:r>
            <a:endParaRPr 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DB7F390-130F-435D-9300-2E5BBC217E41}"/>
              </a:ext>
            </a:extLst>
          </p:cNvPr>
          <p:cNvSpPr/>
          <p:nvPr/>
        </p:nvSpPr>
        <p:spPr>
          <a:xfrm>
            <a:off x="408243" y="2042235"/>
            <a:ext cx="2624441" cy="255951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Virtual Private Server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F4324BC-72A9-4F3D-929F-D30944AFC906}"/>
              </a:ext>
            </a:extLst>
          </p:cNvPr>
          <p:cNvSpPr/>
          <p:nvPr/>
        </p:nvSpPr>
        <p:spPr>
          <a:xfrm>
            <a:off x="3177516" y="5885111"/>
            <a:ext cx="6381326" cy="7369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VPS</a:t>
            </a:r>
            <a:r>
              <a:rPr lang="en-US" sz="2000" b="1" dirty="0"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LINUX</a:t>
            </a:r>
            <a:r>
              <a:rPr lang="en-US" sz="2000" b="1" dirty="0">
                <a:cs typeface="Times New Roman" panose="02020603050405020304" pitchFamily="18" charset="0"/>
              </a:rPr>
              <a:t> là VPS </a:t>
            </a:r>
            <a:r>
              <a:rPr lang="en-US" sz="2000" b="1" dirty="0" err="1">
                <a:cs typeface="Times New Roman" panose="02020603050405020304" pitchFamily="18" charset="0"/>
              </a:rPr>
              <a:t>được</a:t>
            </a:r>
            <a:r>
              <a:rPr lang="en-US" sz="2000" b="1" dirty="0"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cs typeface="Times New Roman" panose="02020603050405020304" pitchFamily="18" charset="0"/>
              </a:rPr>
              <a:t>cài</a:t>
            </a:r>
            <a:r>
              <a:rPr lang="en-US" sz="2000" b="1" dirty="0"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cs typeface="Times New Roman" panose="02020603050405020304" pitchFamily="18" charset="0"/>
              </a:rPr>
              <a:t>đặt</a:t>
            </a:r>
            <a:r>
              <a:rPr lang="en-US" sz="2000" b="1" dirty="0"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cs typeface="Times New Roman" panose="02020603050405020304" pitchFamily="18" charset="0"/>
              </a:rPr>
              <a:t>điều</a:t>
            </a:r>
            <a:r>
              <a:rPr lang="en-US" sz="2000" b="1" dirty="0"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cs typeface="Times New Roman" panose="02020603050405020304" pitchFamily="18" charset="0"/>
              </a:rPr>
              <a:t>hành</a:t>
            </a:r>
            <a:r>
              <a:rPr lang="en-US" sz="2000" b="1" dirty="0">
                <a:cs typeface="Times New Roman" panose="02020603050405020304" pitchFamily="18" charset="0"/>
              </a:rPr>
              <a:t> Linux </a:t>
            </a:r>
            <a:r>
              <a:rPr lang="en-US" sz="2000" b="1" dirty="0" err="1">
                <a:cs typeface="Times New Roman" panose="02020603050405020304" pitchFamily="18" charset="0"/>
              </a:rPr>
              <a:t>như</a:t>
            </a:r>
            <a:r>
              <a:rPr lang="en-US" sz="2000" b="1" dirty="0">
                <a:cs typeface="Times New Roman" panose="02020603050405020304" pitchFamily="18" charset="0"/>
              </a:rPr>
              <a:t> Ubuntu, RedHat, CentOS,…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8FB35D-3884-4CE0-9F1F-64568E3D1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823" y="-45931"/>
            <a:ext cx="413385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6090D10B-EBEC-4E90-AEA3-D30F30FCD1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68" y="5095311"/>
            <a:ext cx="2428142" cy="161876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C6B01C1-2D1C-45B5-A4C7-D57C0D8AE6A2}"/>
              </a:ext>
            </a:extLst>
          </p:cNvPr>
          <p:cNvSpPr/>
          <p:nvPr/>
        </p:nvSpPr>
        <p:spPr>
          <a:xfrm>
            <a:off x="4903031" y="1482894"/>
            <a:ext cx="4148605" cy="102939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cs typeface="Times New Roman" panose="02020603050405020304" pitchFamily="18" charset="0"/>
              </a:rPr>
              <a:t>Là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phương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pháp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phân</a:t>
            </a:r>
            <a:r>
              <a:rPr lang="en-US" sz="2400" dirty="0">
                <a:cs typeface="Times New Roman" panose="02020603050405020304" pitchFamily="18" charset="0"/>
              </a:rPr>
              <a:t> chia </a:t>
            </a:r>
            <a:r>
              <a:rPr lang="en-US" sz="2400" dirty="0" err="1">
                <a:cs typeface="Times New Roman" panose="02020603050405020304" pitchFamily="18" charset="0"/>
              </a:rPr>
              <a:t>một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máy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chủ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vật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lý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thành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nhiều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máy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chủ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ảo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6793B68-6CDD-447D-B8A7-A503952DD495}"/>
              </a:ext>
            </a:extLst>
          </p:cNvPr>
          <p:cNvSpPr/>
          <p:nvPr/>
        </p:nvSpPr>
        <p:spPr>
          <a:xfrm>
            <a:off x="4917786" y="2894673"/>
            <a:ext cx="4133850" cy="102939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cs typeface="Times New Roman" panose="02020603050405020304" pitchFamily="18" charset="0"/>
              </a:rPr>
              <a:t>Mỗi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máy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chủ</a:t>
            </a:r>
            <a:r>
              <a:rPr lang="en-US" sz="2400" dirty="0">
                <a:cs typeface="Times New Roman" panose="02020603050405020304" pitchFamily="18" charset="0"/>
              </a:rPr>
              <a:t> là </a:t>
            </a:r>
            <a:r>
              <a:rPr lang="en-US" sz="2400" dirty="0" err="1">
                <a:cs typeface="Times New Roman" panose="02020603050405020304" pitchFamily="18" charset="0"/>
              </a:rPr>
              <a:t>một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hệ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thống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hoàn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toàn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riêng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biệt</a:t>
            </a:r>
            <a:r>
              <a:rPr lang="en-US" sz="2400" dirty="0"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cs typeface="Times New Roman" panose="02020603050405020304" pitchFamily="18" charset="0"/>
              </a:rPr>
              <a:t>có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hệ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điều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hành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riêng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F7BFA20-F1E8-40EB-B12B-DAF7EBC4245B}"/>
              </a:ext>
            </a:extLst>
          </p:cNvPr>
          <p:cNvSpPr/>
          <p:nvPr/>
        </p:nvSpPr>
        <p:spPr>
          <a:xfrm>
            <a:off x="4893100" y="4232277"/>
            <a:ext cx="4133850" cy="108126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Times New Roman" panose="02020603050405020304" pitchFamily="18" charset="0"/>
              </a:rPr>
              <a:t>Bao </a:t>
            </a:r>
            <a:r>
              <a:rPr lang="en-US" sz="2400" dirty="0" err="1">
                <a:cs typeface="Times New Roman" panose="02020603050405020304" pitchFamily="18" charset="0"/>
              </a:rPr>
              <a:t>gồm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các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thành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phần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cơ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bản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như</a:t>
            </a:r>
            <a:r>
              <a:rPr lang="en-US" sz="2400" dirty="0">
                <a:cs typeface="Times New Roman" panose="02020603050405020304" pitchFamily="18" charset="0"/>
              </a:rPr>
              <a:t>: CPU , RAM, ổ </a:t>
            </a:r>
            <a:r>
              <a:rPr lang="en-US" sz="2400" dirty="0" err="1">
                <a:cs typeface="Times New Roman" panose="02020603050405020304" pitchFamily="18" charset="0"/>
              </a:rPr>
              <a:t>cứng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hệ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điều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hành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7" name="Hình ảnh 33">
            <a:extLst>
              <a:ext uri="{FF2B5EF4-FFF2-40B4-BE49-F238E27FC236}">
                <a16:creationId xmlns:a16="http://schemas.microsoft.com/office/drawing/2014/main" id="{188FDF5D-4831-454A-BA39-F33315DC60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49832" flipH="1">
            <a:off x="2884684" y="1977085"/>
            <a:ext cx="1974189" cy="403519"/>
          </a:xfrm>
          <a:prstGeom prst="rect">
            <a:avLst/>
          </a:prstGeom>
          <a:effectLst>
            <a:outerShdw blurRad="50800" dist="50800" dir="5400000" algn="ctr" rotWithShape="0">
              <a:srgbClr val="00B050"/>
            </a:outerShdw>
          </a:effectLst>
        </p:spPr>
      </p:pic>
      <p:pic>
        <p:nvPicPr>
          <p:cNvPr id="38" name="Hình ảnh 5">
            <a:extLst>
              <a:ext uri="{FF2B5EF4-FFF2-40B4-BE49-F238E27FC236}">
                <a16:creationId xmlns:a16="http://schemas.microsoft.com/office/drawing/2014/main" id="{BBC61125-2493-4697-83CE-F546A81459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3124903" y="2921753"/>
            <a:ext cx="1717406" cy="499463"/>
          </a:xfrm>
          <a:prstGeom prst="rect">
            <a:avLst/>
          </a:prstGeom>
          <a:effectLst>
            <a:outerShdw blurRad="50800" dist="50800" dir="5400000" algn="ctr" rotWithShape="0">
              <a:srgbClr val="FF0000"/>
            </a:outerShdw>
          </a:effectLst>
        </p:spPr>
      </p:pic>
      <p:pic>
        <p:nvPicPr>
          <p:cNvPr id="43" name="Hình ảnh 37">
            <a:extLst>
              <a:ext uri="{FF2B5EF4-FFF2-40B4-BE49-F238E27FC236}">
                <a16:creationId xmlns:a16="http://schemas.microsoft.com/office/drawing/2014/main" id="{D8AA595C-CFDF-4F49-881B-FF21C47984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1557">
            <a:off x="3082331" y="4351081"/>
            <a:ext cx="1796553" cy="416061"/>
          </a:xfrm>
          <a:prstGeom prst="rect">
            <a:avLst/>
          </a:prstGeom>
          <a:effectLst>
            <a:outerShdw blurRad="50800" dist="50800" dir="5400000" algn="ctr" rotWithShape="0">
              <a:srgbClr val="FFFF00"/>
            </a:outerShdw>
          </a:effectLst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C1606357-8081-4203-BA0D-E1C7BC53C808}"/>
              </a:ext>
            </a:extLst>
          </p:cNvPr>
          <p:cNvSpPr/>
          <p:nvPr/>
        </p:nvSpPr>
        <p:spPr>
          <a:xfrm>
            <a:off x="6857530" y="5348939"/>
            <a:ext cx="309885" cy="536172"/>
          </a:xfrm>
          <a:prstGeom prst="downArrow">
            <a:avLst/>
          </a:prstGeom>
          <a:solidFill>
            <a:srgbClr val="00B0F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07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6" grpId="0" animBg="1"/>
      <p:bldP spid="10" grpId="0" animBg="1"/>
      <p:bldP spid="41" grpId="0" animBg="1"/>
      <p:bldP spid="44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273104" y="-5009329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476617" y="-4548972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346775" y="-4359236"/>
            <a:ext cx="355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  <a:endParaRPr lang="vi-VN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7" y="-4359236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-9167921" y="3961593"/>
            <a:ext cx="2608313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-9009090" y="5580100"/>
            <a:ext cx="2120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0887" y="4118408"/>
            <a:ext cx="1184397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-6245426" y="3984252"/>
            <a:ext cx="2593741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-6055724" y="5519517"/>
            <a:ext cx="211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2574" y="4103046"/>
            <a:ext cx="1091305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-3144654" y="3964035"/>
            <a:ext cx="2571091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-2894764" y="5464331"/>
            <a:ext cx="206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9096" y="4154724"/>
            <a:ext cx="105102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-236732" y="-365804"/>
            <a:ext cx="13089131" cy="7581449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9685162" y="1267015"/>
            <a:ext cx="20585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VPS</a:t>
            </a:r>
            <a:endParaRPr lang="vi-V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704" y="91003"/>
            <a:ext cx="1091782" cy="1091782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2330133" y="-5147829"/>
            <a:ext cx="844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để thuyết trình</a:t>
            </a:r>
            <a:endParaRPr lang="vi-VN" sz="5400" b="1">
              <a:solidFill>
                <a:srgbClr val="438A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476617" y="378073"/>
            <a:ext cx="9201256" cy="6167286"/>
          </a:xfrm>
          <a:prstGeom prst="roundRect">
            <a:avLst>
              <a:gd name="adj" fmla="val 39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828C5ED1-5115-4651-BD0C-03F548ECE51F}"/>
              </a:ext>
            </a:extLst>
          </p:cNvPr>
          <p:cNvSpPr/>
          <p:nvPr/>
        </p:nvSpPr>
        <p:spPr>
          <a:xfrm>
            <a:off x="9976130" y="2365841"/>
            <a:ext cx="1067824" cy="105907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B38B283A-B30A-4612-8D4B-E9CD719F69BA}"/>
              </a:ext>
            </a:extLst>
          </p:cNvPr>
          <p:cNvSpPr/>
          <p:nvPr/>
        </p:nvSpPr>
        <p:spPr>
          <a:xfrm>
            <a:off x="11005381" y="3234763"/>
            <a:ext cx="1067824" cy="10590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Hình Bầu dục 45">
            <a:extLst>
              <a:ext uri="{FF2B5EF4-FFF2-40B4-BE49-F238E27FC236}">
                <a16:creationId xmlns:a16="http://schemas.microsoft.com/office/drawing/2014/main" id="{B1C25235-BCF9-4D0D-8A93-7E8E7E7BA01C}"/>
              </a:ext>
            </a:extLst>
          </p:cNvPr>
          <p:cNvSpPr/>
          <p:nvPr/>
        </p:nvSpPr>
        <p:spPr>
          <a:xfrm>
            <a:off x="9895760" y="4103684"/>
            <a:ext cx="1067824" cy="105907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Hình Bầu dục 46">
            <a:extLst>
              <a:ext uri="{FF2B5EF4-FFF2-40B4-BE49-F238E27FC236}">
                <a16:creationId xmlns:a16="http://schemas.microsoft.com/office/drawing/2014/main" id="{5FC7308A-7B9A-4386-B09D-4E7F49FE1FB8}"/>
              </a:ext>
            </a:extLst>
          </p:cNvPr>
          <p:cNvSpPr/>
          <p:nvPr/>
        </p:nvSpPr>
        <p:spPr>
          <a:xfrm>
            <a:off x="10887413" y="5251587"/>
            <a:ext cx="1067824" cy="105907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39C5D04-9A6B-4CBE-A991-34F005E31A41}"/>
              </a:ext>
            </a:extLst>
          </p:cNvPr>
          <p:cNvSpPr/>
          <p:nvPr/>
        </p:nvSpPr>
        <p:spPr>
          <a:xfrm>
            <a:off x="877455" y="876638"/>
            <a:ext cx="534116" cy="453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45044-6948-4C17-B675-E42F30610F9B}"/>
              </a:ext>
            </a:extLst>
          </p:cNvPr>
          <p:cNvSpPr txBox="1"/>
          <p:nvPr/>
        </p:nvSpPr>
        <p:spPr>
          <a:xfrm>
            <a:off x="1581162" y="929710"/>
            <a:ext cx="3383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cs typeface="Times New Roman" panose="02020603050405020304" pitchFamily="18" charset="0"/>
              </a:rPr>
              <a:t>Ứng</a:t>
            </a:r>
            <a:r>
              <a:rPr lang="en-US" sz="2400" b="1" dirty="0"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cs typeface="Times New Roman" panose="02020603050405020304" pitchFamily="18" charset="0"/>
              </a:rPr>
              <a:t>dụng</a:t>
            </a:r>
            <a:r>
              <a:rPr lang="en-US" sz="2400" b="1" dirty="0"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cs typeface="Times New Roman" panose="02020603050405020304" pitchFamily="18" charset="0"/>
              </a:rPr>
              <a:t> VPS Linux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076A2D-6DA9-40B1-8B33-E85958C04D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5" y="1566856"/>
            <a:ext cx="1459605" cy="1459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A26454-F0E4-4E71-9D2E-676C1ECE51F5}"/>
              </a:ext>
            </a:extLst>
          </p:cNvPr>
          <p:cNvSpPr txBox="1"/>
          <p:nvPr/>
        </p:nvSpPr>
        <p:spPr>
          <a:xfrm>
            <a:off x="978795" y="2831967"/>
            <a:ext cx="2179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cs typeface="Times New Roman" panose="02020603050405020304" pitchFamily="18" charset="0"/>
              </a:rPr>
              <a:t>Máy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chủ</a:t>
            </a:r>
            <a:r>
              <a:rPr lang="en-US" sz="2000" dirty="0">
                <a:cs typeface="Times New Roman" panose="02020603050405020304" pitchFamily="18" charset="0"/>
              </a:rPr>
              <a:t> Web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3F01C3CE-979C-43E5-ACF9-1B4C36F30A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902" y="2273228"/>
            <a:ext cx="3063461" cy="30634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1A21DA-9BBA-41D4-A3B3-3D2B3FADD076}"/>
              </a:ext>
            </a:extLst>
          </p:cNvPr>
          <p:cNvSpPr txBox="1"/>
          <p:nvPr/>
        </p:nvSpPr>
        <p:spPr>
          <a:xfrm>
            <a:off x="3237503" y="5416122"/>
            <a:ext cx="367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cs typeface="Times New Roman" panose="02020603050405020304" pitchFamily="18" charset="0"/>
              </a:rPr>
              <a:t>Máy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chủ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hệ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thống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tên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miền</a:t>
            </a:r>
            <a:endParaRPr lang="en-US" sz="2000" dirty="0">
              <a:cs typeface="Times New Roman" panose="02020603050405020304" pitchFamily="18" charset="0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7BBAD62E-D0BC-40C5-8855-071F0D68EF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924" y="1171075"/>
            <a:ext cx="1660892" cy="16608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4BA9BF-FD6A-4E54-8D54-C2FCC17E26BF}"/>
              </a:ext>
            </a:extLst>
          </p:cNvPr>
          <p:cNvSpPr txBox="1"/>
          <p:nvPr/>
        </p:nvSpPr>
        <p:spPr>
          <a:xfrm>
            <a:off x="7183460" y="2770666"/>
            <a:ext cx="241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cs typeface="Times New Roman" panose="02020603050405020304" pitchFamily="18" charset="0"/>
              </a:rPr>
              <a:t>Máy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chủ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thư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điện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tử</a:t>
            </a:r>
            <a:endParaRPr lang="en-US" sz="2000" dirty="0">
              <a:cs typeface="Times New Roman" panose="02020603050405020304" pitchFamily="18" charset="0"/>
            </a:endParaRPr>
          </a:p>
        </p:txBody>
      </p:sp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BA51B7E-1479-4963-B55C-4116B1B6EC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893" y="3854543"/>
            <a:ext cx="2801265" cy="22487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05B756-2FC9-4A89-BD22-44190EE3FB47}"/>
              </a:ext>
            </a:extLst>
          </p:cNvPr>
          <p:cNvSpPr txBox="1"/>
          <p:nvPr/>
        </p:nvSpPr>
        <p:spPr>
          <a:xfrm>
            <a:off x="6786746" y="6079817"/>
            <a:ext cx="3227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cs typeface="Times New Roman" panose="02020603050405020304" pitchFamily="18" charset="0"/>
              </a:rPr>
              <a:t>Máy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chủ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môi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trường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ảo</a:t>
            </a:r>
            <a:endParaRPr lang="en-US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696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" grpId="0"/>
      <p:bldP spid="10" grpId="0"/>
      <p:bldP spid="15" grpId="0"/>
      <p:bldP spid="18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9E62DE4-45B6-4EF3-83B1-CE267F030A43}"/>
              </a:ext>
            </a:extLst>
          </p:cNvPr>
          <p:cNvSpPr/>
          <p:nvPr/>
        </p:nvSpPr>
        <p:spPr>
          <a:xfrm rot="8846996">
            <a:off x="-3757034" y="-1271424"/>
            <a:ext cx="10586187" cy="10598946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68F60010-C77E-413E-9B98-B4655E23E3FD}"/>
              </a:ext>
            </a:extLst>
          </p:cNvPr>
          <p:cNvSpPr/>
          <p:nvPr/>
        </p:nvSpPr>
        <p:spPr>
          <a:xfrm rot="8846996">
            <a:off x="3986567" y="253356"/>
            <a:ext cx="1645855" cy="165436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900434A8-DF03-448F-833D-BDB83F07BB37}"/>
              </a:ext>
            </a:extLst>
          </p:cNvPr>
          <p:cNvSpPr/>
          <p:nvPr/>
        </p:nvSpPr>
        <p:spPr>
          <a:xfrm rot="8846996">
            <a:off x="308353" y="4226055"/>
            <a:ext cx="1660730" cy="1631067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9623785"/>
                  </p:ext>
                </p:extLst>
              </p:nvPr>
            </p:nvGraphicFramePr>
            <p:xfrm>
              <a:off x="726556" y="-108050"/>
              <a:ext cx="5888443" cy="57552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88443" cy="5755263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428197" ay="1231516" az="5275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0109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6556" y="-108050"/>
                <a:ext cx="5888443" cy="5755263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7508BD27-C3F5-42B6-B3BC-5ECD858955C0}"/>
              </a:ext>
            </a:extLst>
          </p:cNvPr>
          <p:cNvSpPr/>
          <p:nvPr/>
        </p:nvSpPr>
        <p:spPr>
          <a:xfrm rot="8846996">
            <a:off x="3703919" y="4951122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558792" y="-2673451"/>
            <a:ext cx="41614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để thuyết trình</a:t>
            </a:r>
            <a:endParaRPr lang="vi-VN" sz="5400" b="1">
              <a:solidFill>
                <a:srgbClr val="438A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-6525935" y="1693285"/>
            <a:ext cx="4710565" cy="905724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-5435920" y="1884537"/>
            <a:ext cx="355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  <a:endParaRPr lang="vi-VN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8661" y="1494173"/>
            <a:ext cx="1073678" cy="1073678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430140" y="8840911"/>
            <a:ext cx="2242918" cy="1480524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997173" y="9076928"/>
            <a:ext cx="1573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2" y="9041550"/>
            <a:ext cx="790636" cy="790636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2877540" y="8840911"/>
            <a:ext cx="2242918" cy="148052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3454243" y="9091123"/>
            <a:ext cx="1573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404" y="8975067"/>
            <a:ext cx="816803" cy="816803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430140" y="10623988"/>
            <a:ext cx="2242918" cy="1480524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1014223" y="10821729"/>
            <a:ext cx="1573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48" y="10804764"/>
            <a:ext cx="744338" cy="744338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2877921" y="10623988"/>
            <a:ext cx="2242918" cy="1480524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3391653" y="10821728"/>
            <a:ext cx="1573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45" y="10688041"/>
            <a:ext cx="767741" cy="767741"/>
          </a:xfrm>
          <a:prstGeom prst="rect">
            <a:avLst/>
          </a:prstGeom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54B004F7-8213-4CCE-BD51-27DCDDA97145}"/>
              </a:ext>
            </a:extLst>
          </p:cNvPr>
          <p:cNvSpPr txBox="1"/>
          <p:nvPr/>
        </p:nvSpPr>
        <p:spPr>
          <a:xfrm>
            <a:off x="6710840" y="452856"/>
            <a:ext cx="468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 </a:t>
            </a:r>
            <a:endParaRPr lang="vi-VN" sz="5400" b="1">
              <a:solidFill>
                <a:srgbClr val="438A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87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BB7EDCF-AFEC-4FC7-96EE-E74007DFCC87}"/>
              </a:ext>
            </a:extLst>
          </p:cNvPr>
          <p:cNvSpPr txBox="1"/>
          <p:nvPr/>
        </p:nvSpPr>
        <p:spPr>
          <a:xfrm>
            <a:off x="5991223" y="2641139"/>
            <a:ext cx="2868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Group Name</a:t>
            </a:r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0EB94A77-D163-42CB-B98D-B353189D66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571426C-8397-435E-9013-3A7E9B9E9666}"/>
              </a:ext>
            </a:extLst>
          </p:cNvPr>
          <p:cNvSpPr txBox="1"/>
          <p:nvPr/>
        </p:nvSpPr>
        <p:spPr>
          <a:xfrm>
            <a:off x="4868700" y="2133600"/>
            <a:ext cx="2868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Thanks For Watching!</a:t>
            </a:r>
            <a:endParaRPr lang="vi-VN" sz="4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thletic woman thumbs up smiling">
            <a:extLst>
              <a:ext uri="{FF2B5EF4-FFF2-40B4-BE49-F238E27FC236}">
                <a16:creationId xmlns:a16="http://schemas.microsoft.com/office/drawing/2014/main" id="{80EB98DB-8347-4CDE-BB2B-13773C5F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963763"/>
            <a:ext cx="1820700" cy="4930474"/>
          </a:xfrm>
          <a:prstGeom prst="rect">
            <a:avLst/>
          </a:prstGeom>
        </p:spPr>
      </p:pic>
      <p:pic>
        <p:nvPicPr>
          <p:cNvPr id="9" name="Picture 8" descr="Businessman thumbs up">
            <a:extLst>
              <a:ext uri="{FF2B5EF4-FFF2-40B4-BE49-F238E27FC236}">
                <a16:creationId xmlns:a16="http://schemas.microsoft.com/office/drawing/2014/main" id="{ADFA597C-8384-4C8F-9F5E-70D51285C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00" y="767521"/>
            <a:ext cx="1820700" cy="513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3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358116" y="-2706576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9E62DE4-45B6-4EF3-83B1-CE267F030A43}"/>
              </a:ext>
            </a:extLst>
          </p:cNvPr>
          <p:cNvSpPr/>
          <p:nvPr/>
        </p:nvSpPr>
        <p:spPr>
          <a:xfrm rot="8846996">
            <a:off x="6308674" y="-1713953"/>
            <a:ext cx="11058824" cy="1084349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600E501E-B8FD-4373-B3BC-C2705C889669}"/>
              </a:ext>
            </a:extLst>
          </p:cNvPr>
          <p:cNvGrpSpPr/>
          <p:nvPr/>
        </p:nvGrpSpPr>
        <p:grpSpPr>
          <a:xfrm>
            <a:off x="-11947318" y="2371059"/>
            <a:ext cx="2598318" cy="2640795"/>
            <a:chOff x="962810" y="2371059"/>
            <a:chExt cx="2598318" cy="2640795"/>
          </a:xfrm>
        </p:grpSpPr>
        <p:sp>
          <p:nvSpPr>
            <p:cNvPr id="8" name="Hình Bầu dục 7">
              <a:extLst>
                <a:ext uri="{FF2B5EF4-FFF2-40B4-BE49-F238E27FC236}">
                  <a16:creationId xmlns:a16="http://schemas.microsoft.com/office/drawing/2014/main" id="{EAD9EC96-AB73-4C86-9058-368A072BB773}"/>
                </a:ext>
              </a:extLst>
            </p:cNvPr>
            <p:cNvSpPr/>
            <p:nvPr/>
          </p:nvSpPr>
          <p:spPr>
            <a:xfrm>
              <a:off x="1367845" y="2371059"/>
              <a:ext cx="1788249" cy="1796895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Hộp Văn bản 14">
              <a:extLst>
                <a:ext uri="{FF2B5EF4-FFF2-40B4-BE49-F238E27FC236}">
                  <a16:creationId xmlns:a16="http://schemas.microsoft.com/office/drawing/2014/main" id="{EB9F96B8-A75A-45C3-AA43-665E415030C3}"/>
                </a:ext>
              </a:extLst>
            </p:cNvPr>
            <p:cNvSpPr txBox="1"/>
            <p:nvPr/>
          </p:nvSpPr>
          <p:spPr>
            <a:xfrm>
              <a:off x="962810" y="4365523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Nhóm 19">
            <a:extLst>
              <a:ext uri="{FF2B5EF4-FFF2-40B4-BE49-F238E27FC236}">
                <a16:creationId xmlns:a16="http://schemas.microsoft.com/office/drawing/2014/main" id="{2F34D233-C7BD-4E43-9934-BF8DC0E43D87}"/>
              </a:ext>
            </a:extLst>
          </p:cNvPr>
          <p:cNvGrpSpPr/>
          <p:nvPr/>
        </p:nvGrpSpPr>
        <p:grpSpPr>
          <a:xfrm>
            <a:off x="-5194032" y="2371058"/>
            <a:ext cx="2598318" cy="2640796"/>
            <a:chOff x="3518168" y="2371058"/>
            <a:chExt cx="2598318" cy="2640796"/>
          </a:xfrm>
        </p:grpSpPr>
        <p:sp>
          <p:nvSpPr>
            <p:cNvPr id="9" name="Hình Bầu dục 8">
              <a:extLst>
                <a:ext uri="{FF2B5EF4-FFF2-40B4-BE49-F238E27FC236}">
                  <a16:creationId xmlns:a16="http://schemas.microsoft.com/office/drawing/2014/main" id="{D06B905C-4956-4FC3-BF42-88561B3F442B}"/>
                </a:ext>
              </a:extLst>
            </p:cNvPr>
            <p:cNvSpPr/>
            <p:nvPr/>
          </p:nvSpPr>
          <p:spPr>
            <a:xfrm>
              <a:off x="3923203" y="2371058"/>
              <a:ext cx="1788249" cy="179689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Hộp Văn bản 15">
              <a:extLst>
                <a:ext uri="{FF2B5EF4-FFF2-40B4-BE49-F238E27FC236}">
                  <a16:creationId xmlns:a16="http://schemas.microsoft.com/office/drawing/2014/main" id="{3D7654B7-ECCC-4188-8753-C82604D6BA74}"/>
                </a:ext>
              </a:extLst>
            </p:cNvPr>
            <p:cNvSpPr txBox="1"/>
            <p:nvPr/>
          </p:nvSpPr>
          <p:spPr>
            <a:xfrm>
              <a:off x="3518168" y="4365523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FACC54A0-D417-445A-AF21-0D9D82653574}"/>
              </a:ext>
            </a:extLst>
          </p:cNvPr>
          <p:cNvGrpSpPr/>
          <p:nvPr/>
        </p:nvGrpSpPr>
        <p:grpSpPr>
          <a:xfrm>
            <a:off x="22154384" y="2371056"/>
            <a:ext cx="2598318" cy="2640797"/>
            <a:chOff x="8628884" y="2371056"/>
            <a:chExt cx="2598318" cy="2640797"/>
          </a:xfrm>
        </p:grpSpPr>
        <p:sp>
          <p:nvSpPr>
            <p:cNvPr id="11" name="Hình Bầu dục 10">
              <a:extLst>
                <a:ext uri="{FF2B5EF4-FFF2-40B4-BE49-F238E27FC236}">
                  <a16:creationId xmlns:a16="http://schemas.microsoft.com/office/drawing/2014/main" id="{DC6F07F1-0725-47B9-BCEA-3D5FBA7A183F}"/>
                </a:ext>
              </a:extLst>
            </p:cNvPr>
            <p:cNvSpPr/>
            <p:nvPr/>
          </p:nvSpPr>
          <p:spPr>
            <a:xfrm>
              <a:off x="9033919" y="2371056"/>
              <a:ext cx="1788249" cy="1796895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32B2F701-54F1-4DCF-A05B-1F715ECBCFC2}"/>
                </a:ext>
              </a:extLst>
            </p:cNvPr>
            <p:cNvSpPr txBox="1"/>
            <p:nvPr/>
          </p:nvSpPr>
          <p:spPr>
            <a:xfrm>
              <a:off x="8628884" y="4365522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3509D965-8FBE-4AB9-9435-9BBF62B6F38A}"/>
              </a:ext>
            </a:extLst>
          </p:cNvPr>
          <p:cNvGrpSpPr/>
          <p:nvPr/>
        </p:nvGrpSpPr>
        <p:grpSpPr>
          <a:xfrm>
            <a:off x="16817726" y="2371057"/>
            <a:ext cx="2598318" cy="2640796"/>
            <a:chOff x="6073526" y="2371057"/>
            <a:chExt cx="2598318" cy="2640796"/>
          </a:xfrm>
        </p:grpSpPr>
        <p:sp>
          <p:nvSpPr>
            <p:cNvPr id="10" name="Hình Bầu dục 9">
              <a:extLst>
                <a:ext uri="{FF2B5EF4-FFF2-40B4-BE49-F238E27FC236}">
                  <a16:creationId xmlns:a16="http://schemas.microsoft.com/office/drawing/2014/main" id="{8717A721-D1B5-490F-B57F-64F9F15E20A4}"/>
                </a:ext>
              </a:extLst>
            </p:cNvPr>
            <p:cNvSpPr/>
            <p:nvPr/>
          </p:nvSpPr>
          <p:spPr>
            <a:xfrm>
              <a:off x="6478561" y="2371057"/>
              <a:ext cx="1788249" cy="1796895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80344950-22C3-4976-90CB-F9D1BEB3AB88}"/>
                </a:ext>
              </a:extLst>
            </p:cNvPr>
            <p:cNvSpPr txBox="1"/>
            <p:nvPr/>
          </p:nvSpPr>
          <p:spPr>
            <a:xfrm>
              <a:off x="6073526" y="4365522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68F60010-C77E-413E-9B98-B4655E23E3FD}"/>
              </a:ext>
            </a:extLst>
          </p:cNvPr>
          <p:cNvSpPr/>
          <p:nvPr/>
        </p:nvSpPr>
        <p:spPr>
          <a:xfrm rot="8846996">
            <a:off x="5353520" y="659788"/>
            <a:ext cx="1645855" cy="165436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1184017" y="2643951"/>
            <a:ext cx="41614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 điều hành LINUX</a:t>
            </a:r>
            <a:endParaRPr lang="vi-VN" sz="5400" b="1">
              <a:solidFill>
                <a:srgbClr val="438A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900434A8-DF03-448F-833D-BDB83F07BB37}"/>
              </a:ext>
            </a:extLst>
          </p:cNvPr>
          <p:cNvSpPr/>
          <p:nvPr/>
        </p:nvSpPr>
        <p:spPr>
          <a:xfrm rot="8846996">
            <a:off x="6616753" y="4858066"/>
            <a:ext cx="1660730" cy="1631067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5207998"/>
                  </p:ext>
                </p:extLst>
              </p:nvPr>
            </p:nvGraphicFramePr>
            <p:xfrm>
              <a:off x="5598558" y="50203"/>
              <a:ext cx="5974558" cy="550715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974558" cy="5507159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193331" ay="1233875" az="43453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010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8558" y="50203"/>
                <a:ext cx="5974558" cy="5507159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7508BD27-C3F5-42B6-B3BC-5ECD858955C0}"/>
              </a:ext>
            </a:extLst>
          </p:cNvPr>
          <p:cNvSpPr/>
          <p:nvPr/>
        </p:nvSpPr>
        <p:spPr>
          <a:xfrm rot="8846996">
            <a:off x="9888949" y="1861600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Hình Bầu dục 25">
            <a:extLst>
              <a:ext uri="{FF2B5EF4-FFF2-40B4-BE49-F238E27FC236}">
                <a16:creationId xmlns:a16="http://schemas.microsoft.com/office/drawing/2014/main" id="{E378D0AB-8528-4749-95F8-834D9D014C0B}"/>
              </a:ext>
            </a:extLst>
          </p:cNvPr>
          <p:cNvSpPr/>
          <p:nvPr/>
        </p:nvSpPr>
        <p:spPr>
          <a:xfrm>
            <a:off x="-3401674" y="-2677079"/>
            <a:ext cx="3401674" cy="3436731"/>
          </a:xfrm>
          <a:prstGeom prst="ellipse">
            <a:avLst/>
          </a:prstGeom>
          <a:solidFill>
            <a:srgbClr val="43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3BC6479A-61F9-4946-A7FB-F023629B81FC}"/>
              </a:ext>
            </a:extLst>
          </p:cNvPr>
          <p:cNvGrpSpPr/>
          <p:nvPr/>
        </p:nvGrpSpPr>
        <p:grpSpPr>
          <a:xfrm>
            <a:off x="396601" y="7051038"/>
            <a:ext cx="4710565" cy="1104836"/>
            <a:chOff x="389524" y="1719082"/>
            <a:chExt cx="4710565" cy="1104836"/>
          </a:xfrm>
        </p:grpSpPr>
        <p:sp>
          <p:nvSpPr>
            <p:cNvPr id="29" name="Hình chữ nhật: Góc Tròn 28">
              <a:extLst>
                <a:ext uri="{FF2B5EF4-FFF2-40B4-BE49-F238E27FC236}">
                  <a16:creationId xmlns:a16="http://schemas.microsoft.com/office/drawing/2014/main" id="{FB0E5884-DC7F-4031-8883-43FEFF406A16}"/>
                </a:ext>
              </a:extLst>
            </p:cNvPr>
            <p:cNvSpPr/>
            <p:nvPr/>
          </p:nvSpPr>
          <p:spPr>
            <a:xfrm>
              <a:off x="389524" y="1918194"/>
              <a:ext cx="4710565" cy="905724"/>
            </a:xfrm>
            <a:prstGeom prst="roundRect">
              <a:avLst>
                <a:gd name="adj" fmla="val 1254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vi-VN" sz="3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C69362BD-F991-4C7A-80E1-C51356118B6D}"/>
                </a:ext>
              </a:extLst>
            </p:cNvPr>
            <p:cNvSpPr txBox="1"/>
            <p:nvPr/>
          </p:nvSpPr>
          <p:spPr>
            <a:xfrm>
              <a:off x="1479539" y="2109446"/>
              <a:ext cx="3556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Chủ đề Thuyết trình </a:t>
              </a:r>
              <a:endParaRPr lang="vi-VN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" name="Hình ảnh 30" descr="Ảnh có chứa đồ họa véc-tơ&#10;&#10;Mô tả được tạo tự động">
              <a:extLst>
                <a:ext uri="{FF2B5EF4-FFF2-40B4-BE49-F238E27FC236}">
                  <a16:creationId xmlns:a16="http://schemas.microsoft.com/office/drawing/2014/main" id="{3414E119-6165-4CBA-9E49-11B39C6D5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98" y="1719082"/>
              <a:ext cx="1073678" cy="1073678"/>
            </a:xfrm>
            <a:prstGeom prst="rect">
              <a:avLst/>
            </a:prstGeom>
          </p:spPr>
        </p:pic>
      </p:grpSp>
      <p:grpSp>
        <p:nvGrpSpPr>
          <p:cNvPr id="32" name="Nhóm 31">
            <a:extLst>
              <a:ext uri="{FF2B5EF4-FFF2-40B4-BE49-F238E27FC236}">
                <a16:creationId xmlns:a16="http://schemas.microsoft.com/office/drawing/2014/main" id="{F07C4FD6-1A27-405A-96B1-47B5169BBCC0}"/>
              </a:ext>
            </a:extLst>
          </p:cNvPr>
          <p:cNvGrpSpPr/>
          <p:nvPr/>
        </p:nvGrpSpPr>
        <p:grpSpPr>
          <a:xfrm>
            <a:off x="396601" y="10916337"/>
            <a:ext cx="2242918" cy="1480524"/>
            <a:chOff x="396601" y="3118537"/>
            <a:chExt cx="2242918" cy="1480524"/>
          </a:xfrm>
        </p:grpSpPr>
        <p:sp>
          <p:nvSpPr>
            <p:cNvPr id="33" name="Hình chữ nhật: Góc Tròn 32">
              <a:extLst>
                <a:ext uri="{FF2B5EF4-FFF2-40B4-BE49-F238E27FC236}">
                  <a16:creationId xmlns:a16="http://schemas.microsoft.com/office/drawing/2014/main" id="{FAD3ED22-2503-4C1B-AA61-27610EF1A225}"/>
                </a:ext>
              </a:extLst>
            </p:cNvPr>
            <p:cNvSpPr/>
            <p:nvPr/>
          </p:nvSpPr>
          <p:spPr>
            <a:xfrm>
              <a:off x="396601" y="3118537"/>
              <a:ext cx="2242918" cy="1480524"/>
            </a:xfrm>
            <a:prstGeom prst="roundRect">
              <a:avLst>
                <a:gd name="adj" fmla="val 858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Hộp Văn bản 33">
              <a:extLst>
                <a:ext uri="{FF2B5EF4-FFF2-40B4-BE49-F238E27FC236}">
                  <a16:creationId xmlns:a16="http://schemas.microsoft.com/office/drawing/2014/main" id="{A5DCF5A7-52E7-4FE8-9B0D-0FD60FE3795C}"/>
                </a:ext>
              </a:extLst>
            </p:cNvPr>
            <p:cNvSpPr txBox="1"/>
            <p:nvPr/>
          </p:nvSpPr>
          <p:spPr>
            <a:xfrm>
              <a:off x="963634" y="3354554"/>
              <a:ext cx="15736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vi-VN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5" name="Hình ảnh 34">
              <a:extLst>
                <a:ext uri="{FF2B5EF4-FFF2-40B4-BE49-F238E27FC236}">
                  <a16:creationId xmlns:a16="http://schemas.microsoft.com/office/drawing/2014/main" id="{7FF2AD8E-5FDC-4BC3-95FF-DC59285A4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23" y="3319176"/>
              <a:ext cx="790636" cy="790636"/>
            </a:xfrm>
            <a:prstGeom prst="rect">
              <a:avLst/>
            </a:prstGeom>
          </p:spPr>
        </p:pic>
      </p:grpSp>
      <p:grpSp>
        <p:nvGrpSpPr>
          <p:cNvPr id="36" name="Nhóm 35">
            <a:extLst>
              <a:ext uri="{FF2B5EF4-FFF2-40B4-BE49-F238E27FC236}">
                <a16:creationId xmlns:a16="http://schemas.microsoft.com/office/drawing/2014/main" id="{6CD6DB6A-E8C3-4314-95D6-ABEFAD5E37C3}"/>
              </a:ext>
            </a:extLst>
          </p:cNvPr>
          <p:cNvGrpSpPr/>
          <p:nvPr/>
        </p:nvGrpSpPr>
        <p:grpSpPr>
          <a:xfrm>
            <a:off x="2844001" y="13735737"/>
            <a:ext cx="2242918" cy="1480524"/>
            <a:chOff x="2844001" y="3118537"/>
            <a:chExt cx="2242918" cy="1480524"/>
          </a:xfrm>
        </p:grpSpPr>
        <p:sp>
          <p:nvSpPr>
            <p:cNvPr id="37" name="Hình chữ nhật: Góc Tròn 36">
              <a:extLst>
                <a:ext uri="{FF2B5EF4-FFF2-40B4-BE49-F238E27FC236}">
                  <a16:creationId xmlns:a16="http://schemas.microsoft.com/office/drawing/2014/main" id="{37757252-30DB-4B5E-B6EE-CCBE2DF2A283}"/>
                </a:ext>
              </a:extLst>
            </p:cNvPr>
            <p:cNvSpPr/>
            <p:nvPr/>
          </p:nvSpPr>
          <p:spPr>
            <a:xfrm>
              <a:off x="2844001" y="3118537"/>
              <a:ext cx="2242918" cy="1480524"/>
            </a:xfrm>
            <a:prstGeom prst="roundRect">
              <a:avLst>
                <a:gd name="adj" fmla="val 858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8" name="Hộp Văn bản 37">
              <a:extLst>
                <a:ext uri="{FF2B5EF4-FFF2-40B4-BE49-F238E27FC236}">
                  <a16:creationId xmlns:a16="http://schemas.microsoft.com/office/drawing/2014/main" id="{6A8F7DF8-1100-4AA3-A873-B6FBD1D2FE4D}"/>
                </a:ext>
              </a:extLst>
            </p:cNvPr>
            <p:cNvSpPr txBox="1"/>
            <p:nvPr/>
          </p:nvSpPr>
          <p:spPr>
            <a:xfrm>
              <a:off x="3420704" y="3368749"/>
              <a:ext cx="15736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lang="vi-VN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9" name="Hình ảnh 38">
              <a:extLst>
                <a:ext uri="{FF2B5EF4-FFF2-40B4-BE49-F238E27FC236}">
                  <a16:creationId xmlns:a16="http://schemas.microsoft.com/office/drawing/2014/main" id="{709A2DC8-E89E-4112-A56C-41C9FD1F1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865" y="3252693"/>
              <a:ext cx="816803" cy="816803"/>
            </a:xfrm>
            <a:prstGeom prst="rect">
              <a:avLst/>
            </a:prstGeom>
          </p:spPr>
        </p:pic>
      </p:grpSp>
      <p:grpSp>
        <p:nvGrpSpPr>
          <p:cNvPr id="40" name="Nhóm 39">
            <a:extLst>
              <a:ext uri="{FF2B5EF4-FFF2-40B4-BE49-F238E27FC236}">
                <a16:creationId xmlns:a16="http://schemas.microsoft.com/office/drawing/2014/main" id="{6CD60C89-82B3-4B21-8D3B-9EF8B42024EF}"/>
              </a:ext>
            </a:extLst>
          </p:cNvPr>
          <p:cNvGrpSpPr/>
          <p:nvPr/>
        </p:nvGrpSpPr>
        <p:grpSpPr>
          <a:xfrm>
            <a:off x="396601" y="16636414"/>
            <a:ext cx="2242918" cy="1480524"/>
            <a:chOff x="396601" y="4901614"/>
            <a:chExt cx="2242918" cy="1480524"/>
          </a:xfrm>
        </p:grpSpPr>
        <p:sp>
          <p:nvSpPr>
            <p:cNvPr id="41" name="Hình chữ nhật: Góc Tròn 40">
              <a:extLst>
                <a:ext uri="{FF2B5EF4-FFF2-40B4-BE49-F238E27FC236}">
                  <a16:creationId xmlns:a16="http://schemas.microsoft.com/office/drawing/2014/main" id="{9B441892-5415-4826-8ED4-E84C98D52C9E}"/>
                </a:ext>
              </a:extLst>
            </p:cNvPr>
            <p:cNvSpPr/>
            <p:nvPr/>
          </p:nvSpPr>
          <p:spPr>
            <a:xfrm>
              <a:off x="396601" y="4901614"/>
              <a:ext cx="2242918" cy="1480524"/>
            </a:xfrm>
            <a:prstGeom prst="roundRect">
              <a:avLst>
                <a:gd name="adj" fmla="val 858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A5259DA6-FDD9-445C-ADA0-2E35A21E5B3F}"/>
                </a:ext>
              </a:extLst>
            </p:cNvPr>
            <p:cNvSpPr txBox="1"/>
            <p:nvPr/>
          </p:nvSpPr>
          <p:spPr>
            <a:xfrm>
              <a:off x="980684" y="5099355"/>
              <a:ext cx="15736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vi-VN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Hình ảnh 42">
              <a:extLst>
                <a:ext uri="{FF2B5EF4-FFF2-40B4-BE49-F238E27FC236}">
                  <a16:creationId xmlns:a16="http://schemas.microsoft.com/office/drawing/2014/main" id="{F128E632-7272-4326-869A-2F87670EB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509" y="5082390"/>
              <a:ext cx="744338" cy="744338"/>
            </a:xfrm>
            <a:prstGeom prst="rect">
              <a:avLst/>
            </a:prstGeom>
          </p:spPr>
        </p:pic>
      </p:grpSp>
      <p:grpSp>
        <p:nvGrpSpPr>
          <p:cNvPr id="44" name="Nhóm 43">
            <a:extLst>
              <a:ext uri="{FF2B5EF4-FFF2-40B4-BE49-F238E27FC236}">
                <a16:creationId xmlns:a16="http://schemas.microsoft.com/office/drawing/2014/main" id="{E90CA35F-6914-4DD9-B053-F3D74A94C57F}"/>
              </a:ext>
            </a:extLst>
          </p:cNvPr>
          <p:cNvGrpSpPr/>
          <p:nvPr/>
        </p:nvGrpSpPr>
        <p:grpSpPr>
          <a:xfrm>
            <a:off x="2844382" y="20954414"/>
            <a:ext cx="2242918" cy="1480524"/>
            <a:chOff x="2844382" y="4901614"/>
            <a:chExt cx="2242918" cy="1480524"/>
          </a:xfrm>
        </p:grpSpPr>
        <p:sp>
          <p:nvSpPr>
            <p:cNvPr id="45" name="Hình chữ nhật: Góc Tròn 44">
              <a:extLst>
                <a:ext uri="{FF2B5EF4-FFF2-40B4-BE49-F238E27FC236}">
                  <a16:creationId xmlns:a16="http://schemas.microsoft.com/office/drawing/2014/main" id="{154BE8D9-0FCB-435D-8DDF-D7E25F41C683}"/>
                </a:ext>
              </a:extLst>
            </p:cNvPr>
            <p:cNvSpPr/>
            <p:nvPr/>
          </p:nvSpPr>
          <p:spPr>
            <a:xfrm>
              <a:off x="2844382" y="4901614"/>
              <a:ext cx="2242918" cy="1480524"/>
            </a:xfrm>
            <a:prstGeom prst="roundRect">
              <a:avLst>
                <a:gd name="adj" fmla="val 858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6" name="Hộp Văn bản 45">
              <a:extLst>
                <a:ext uri="{FF2B5EF4-FFF2-40B4-BE49-F238E27FC236}">
                  <a16:creationId xmlns:a16="http://schemas.microsoft.com/office/drawing/2014/main" id="{B352A276-9D18-48C3-829A-F405BF4AFDE3}"/>
                </a:ext>
              </a:extLst>
            </p:cNvPr>
            <p:cNvSpPr txBox="1"/>
            <p:nvPr/>
          </p:nvSpPr>
          <p:spPr>
            <a:xfrm>
              <a:off x="3358114" y="5099354"/>
              <a:ext cx="15736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lang="vi-VN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7" name="Hình ảnh 46">
              <a:extLst>
                <a:ext uri="{FF2B5EF4-FFF2-40B4-BE49-F238E27FC236}">
                  <a16:creationId xmlns:a16="http://schemas.microsoft.com/office/drawing/2014/main" id="{61E45979-DB31-49B5-ADBB-2D738F1E2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506" y="4965667"/>
              <a:ext cx="767741" cy="7677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3576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358116" y="-2706576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9E62DE4-45B6-4EF3-83B1-CE267F030A43}"/>
              </a:ext>
            </a:extLst>
          </p:cNvPr>
          <p:cNvSpPr/>
          <p:nvPr/>
        </p:nvSpPr>
        <p:spPr>
          <a:xfrm rot="8846996">
            <a:off x="5406662" y="-1732615"/>
            <a:ext cx="11058824" cy="1084349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68F60010-C77E-413E-9B98-B4655E23E3FD}"/>
              </a:ext>
            </a:extLst>
          </p:cNvPr>
          <p:cNvSpPr/>
          <p:nvPr/>
        </p:nvSpPr>
        <p:spPr>
          <a:xfrm rot="8846996">
            <a:off x="8591854" y="374909"/>
            <a:ext cx="1645855" cy="165436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900434A8-DF03-448F-833D-BDB83F07BB37}"/>
              </a:ext>
            </a:extLst>
          </p:cNvPr>
          <p:cNvSpPr/>
          <p:nvPr/>
        </p:nvSpPr>
        <p:spPr>
          <a:xfrm rot="8846996">
            <a:off x="5429194" y="3437201"/>
            <a:ext cx="1660730" cy="1631067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F6F97B9-E6A4-4C4C-9B34-06BDC2C6A073}"/>
              </a:ext>
            </a:extLst>
          </p:cNvPr>
          <p:cNvSpPr txBox="1"/>
          <p:nvPr/>
        </p:nvSpPr>
        <p:spPr>
          <a:xfrm>
            <a:off x="-5319265" y="2626986"/>
            <a:ext cx="4676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Chủ đề thuyết trình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9880316"/>
                  </p:ext>
                </p:extLst>
              </p:nvPr>
            </p:nvGraphicFramePr>
            <p:xfrm>
              <a:off x="6137873" y="274994"/>
              <a:ext cx="5717212" cy="49942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717212" cy="4994237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128057" ay="-525846" az="-1781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0109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7873" y="274994"/>
                <a:ext cx="5717212" cy="4994237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7508BD27-C3F5-42B6-B3BC-5ECD858955C0}"/>
              </a:ext>
            </a:extLst>
          </p:cNvPr>
          <p:cNvSpPr/>
          <p:nvPr/>
        </p:nvSpPr>
        <p:spPr>
          <a:xfrm rot="8846996">
            <a:off x="9167367" y="3799294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Nhóm 36">
            <a:extLst>
              <a:ext uri="{FF2B5EF4-FFF2-40B4-BE49-F238E27FC236}">
                <a16:creationId xmlns:a16="http://schemas.microsoft.com/office/drawing/2014/main" id="{2AB32065-325B-47AD-AD36-BD45B7565449}"/>
              </a:ext>
            </a:extLst>
          </p:cNvPr>
          <p:cNvGrpSpPr/>
          <p:nvPr/>
        </p:nvGrpSpPr>
        <p:grpSpPr>
          <a:xfrm>
            <a:off x="358213" y="649673"/>
            <a:ext cx="4710565" cy="1104836"/>
            <a:chOff x="389524" y="1719082"/>
            <a:chExt cx="4710565" cy="1104836"/>
          </a:xfrm>
        </p:grpSpPr>
        <p:sp>
          <p:nvSpPr>
            <p:cNvPr id="12" name="Hình chữ nhật: Góc Tròn 11">
              <a:extLst>
                <a:ext uri="{FF2B5EF4-FFF2-40B4-BE49-F238E27FC236}">
                  <a16:creationId xmlns:a16="http://schemas.microsoft.com/office/drawing/2014/main" id="{B46F37DD-B348-44AD-B7A7-5CD07999AFE6}"/>
                </a:ext>
              </a:extLst>
            </p:cNvPr>
            <p:cNvSpPr/>
            <p:nvPr/>
          </p:nvSpPr>
          <p:spPr>
            <a:xfrm>
              <a:off x="389524" y="1918194"/>
              <a:ext cx="4710565" cy="905724"/>
            </a:xfrm>
            <a:prstGeom prst="roundRect">
              <a:avLst>
                <a:gd name="adj" fmla="val 1254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vi-VN" sz="3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97CAF1C7-081E-4C15-93FA-94B1119CC907}"/>
                </a:ext>
              </a:extLst>
            </p:cNvPr>
            <p:cNvSpPr txBox="1"/>
            <p:nvPr/>
          </p:nvSpPr>
          <p:spPr>
            <a:xfrm>
              <a:off x="1354432" y="2103991"/>
              <a:ext cx="35562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b="1">
                  <a:solidFill>
                    <a:schemeClr val="bg1"/>
                  </a:solidFill>
                  <a:cs typeface="Arial" panose="020B0604020202020204" pitchFamily="34" charset="0"/>
                </a:rPr>
                <a:t>Hệ điều hành Linux </a:t>
              </a:r>
              <a:endParaRPr lang="vi-VN" sz="3200" b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36" name="Hình ảnh 35" descr="Ảnh có chứa đồ họa véc-tơ&#10;&#10;Mô tả được tạo tự động">
              <a:extLst>
                <a:ext uri="{FF2B5EF4-FFF2-40B4-BE49-F238E27FC236}">
                  <a16:creationId xmlns:a16="http://schemas.microsoft.com/office/drawing/2014/main" id="{FD78599E-4D61-4ECD-A32B-F382BBC55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98" y="1719082"/>
              <a:ext cx="1073678" cy="1073678"/>
            </a:xfrm>
            <a:prstGeom prst="rect">
              <a:avLst/>
            </a:prstGeom>
          </p:spPr>
        </p:pic>
      </p:grpSp>
      <p:grpSp>
        <p:nvGrpSpPr>
          <p:cNvPr id="40" name="Nhóm 39">
            <a:extLst>
              <a:ext uri="{FF2B5EF4-FFF2-40B4-BE49-F238E27FC236}">
                <a16:creationId xmlns:a16="http://schemas.microsoft.com/office/drawing/2014/main" id="{A427B16A-07CF-4F54-A02B-B5394D861A94}"/>
              </a:ext>
            </a:extLst>
          </p:cNvPr>
          <p:cNvGrpSpPr/>
          <p:nvPr/>
        </p:nvGrpSpPr>
        <p:grpSpPr>
          <a:xfrm>
            <a:off x="313200" y="2381345"/>
            <a:ext cx="2242918" cy="1621012"/>
            <a:chOff x="396601" y="3118537"/>
            <a:chExt cx="2242918" cy="1621012"/>
          </a:xfrm>
        </p:grpSpPr>
        <p:sp>
          <p:nvSpPr>
            <p:cNvPr id="27" name="Hình chữ nhật: Góc Tròn 26">
              <a:extLst>
                <a:ext uri="{FF2B5EF4-FFF2-40B4-BE49-F238E27FC236}">
                  <a16:creationId xmlns:a16="http://schemas.microsoft.com/office/drawing/2014/main" id="{4DB64722-4359-408D-96C3-247E84B066F6}"/>
                </a:ext>
              </a:extLst>
            </p:cNvPr>
            <p:cNvSpPr/>
            <p:nvPr/>
          </p:nvSpPr>
          <p:spPr>
            <a:xfrm>
              <a:off x="396601" y="3118537"/>
              <a:ext cx="2242918" cy="1480524"/>
            </a:xfrm>
            <a:prstGeom prst="roundRect">
              <a:avLst>
                <a:gd name="adj" fmla="val 858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5387F42F-95B8-43A3-86B2-E0ABDF49F446}"/>
                </a:ext>
              </a:extLst>
            </p:cNvPr>
            <p:cNvSpPr txBox="1"/>
            <p:nvPr/>
          </p:nvSpPr>
          <p:spPr>
            <a:xfrm>
              <a:off x="963634" y="3354554"/>
              <a:ext cx="157364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cs typeface="Arial" panose="020B0604020202020204" pitchFamily="34" charset="0"/>
                </a:rPr>
                <a:t>Giới thiệu chung</a:t>
              </a:r>
              <a:endParaRPr lang="vi-VN" sz="2800" b="1">
                <a:cs typeface="Arial" panose="020B0604020202020204" pitchFamily="34" charset="0"/>
              </a:endParaRPr>
            </a:p>
          </p:txBody>
        </p:sp>
        <p:pic>
          <p:nvPicPr>
            <p:cNvPr id="39" name="Hình ảnh 38">
              <a:extLst>
                <a:ext uri="{FF2B5EF4-FFF2-40B4-BE49-F238E27FC236}">
                  <a16:creationId xmlns:a16="http://schemas.microsoft.com/office/drawing/2014/main" id="{CB979899-7E20-4C43-BA3A-FA8B1455C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23" y="3319176"/>
              <a:ext cx="790636" cy="790636"/>
            </a:xfrm>
            <a:prstGeom prst="rect">
              <a:avLst/>
            </a:prstGeom>
          </p:spPr>
        </p:pic>
      </p:grpSp>
      <p:grpSp>
        <p:nvGrpSpPr>
          <p:cNvPr id="43" name="Nhóm 42">
            <a:extLst>
              <a:ext uri="{FF2B5EF4-FFF2-40B4-BE49-F238E27FC236}">
                <a16:creationId xmlns:a16="http://schemas.microsoft.com/office/drawing/2014/main" id="{EA7E4BBB-1BC2-47E2-A854-E39DEC42AA2A}"/>
              </a:ext>
            </a:extLst>
          </p:cNvPr>
          <p:cNvGrpSpPr/>
          <p:nvPr/>
        </p:nvGrpSpPr>
        <p:grpSpPr>
          <a:xfrm>
            <a:off x="2844382" y="2375925"/>
            <a:ext cx="2242918" cy="1480524"/>
            <a:chOff x="2844001" y="3118537"/>
            <a:chExt cx="2242918" cy="1480524"/>
          </a:xfrm>
        </p:grpSpPr>
        <p:sp>
          <p:nvSpPr>
            <p:cNvPr id="29" name="Hình chữ nhật: Góc Tròn 28">
              <a:extLst>
                <a:ext uri="{FF2B5EF4-FFF2-40B4-BE49-F238E27FC236}">
                  <a16:creationId xmlns:a16="http://schemas.microsoft.com/office/drawing/2014/main" id="{501B6EF5-2349-43E3-93F6-E7C7F3036BB8}"/>
                </a:ext>
              </a:extLst>
            </p:cNvPr>
            <p:cNvSpPr/>
            <p:nvPr/>
          </p:nvSpPr>
          <p:spPr>
            <a:xfrm>
              <a:off x="2844001" y="3118537"/>
              <a:ext cx="2242918" cy="1480524"/>
            </a:xfrm>
            <a:prstGeom prst="roundRect">
              <a:avLst>
                <a:gd name="adj" fmla="val 858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" name="Hộp Văn bản 32">
              <a:extLst>
                <a:ext uri="{FF2B5EF4-FFF2-40B4-BE49-F238E27FC236}">
                  <a16:creationId xmlns:a16="http://schemas.microsoft.com/office/drawing/2014/main" id="{B192B489-2595-4E52-B14F-DA34136F6601}"/>
                </a:ext>
              </a:extLst>
            </p:cNvPr>
            <p:cNvSpPr txBox="1"/>
            <p:nvPr/>
          </p:nvSpPr>
          <p:spPr>
            <a:xfrm>
              <a:off x="3478577" y="3556556"/>
              <a:ext cx="15736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/>
                <a:t>Linux vs Windows</a:t>
              </a:r>
              <a:endParaRPr lang="vi-VN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2" name="Hình ảnh 41">
              <a:extLst>
                <a:ext uri="{FF2B5EF4-FFF2-40B4-BE49-F238E27FC236}">
                  <a16:creationId xmlns:a16="http://schemas.microsoft.com/office/drawing/2014/main" id="{474FD309-3458-44EF-B96F-2224CCA90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865" y="3252693"/>
              <a:ext cx="816803" cy="816803"/>
            </a:xfrm>
            <a:prstGeom prst="rect">
              <a:avLst/>
            </a:prstGeom>
          </p:spPr>
        </p:pic>
      </p:grpSp>
      <p:grpSp>
        <p:nvGrpSpPr>
          <p:cNvPr id="46" name="Nhóm 45">
            <a:extLst>
              <a:ext uri="{FF2B5EF4-FFF2-40B4-BE49-F238E27FC236}">
                <a16:creationId xmlns:a16="http://schemas.microsoft.com/office/drawing/2014/main" id="{E69FCB6E-8A9A-433C-A866-C3789ACC5209}"/>
              </a:ext>
            </a:extLst>
          </p:cNvPr>
          <p:cNvGrpSpPr/>
          <p:nvPr/>
        </p:nvGrpSpPr>
        <p:grpSpPr>
          <a:xfrm>
            <a:off x="312182" y="4337439"/>
            <a:ext cx="2305044" cy="1755247"/>
            <a:chOff x="396601" y="4901614"/>
            <a:chExt cx="2305044" cy="1513253"/>
          </a:xfrm>
        </p:grpSpPr>
        <p:sp>
          <p:nvSpPr>
            <p:cNvPr id="30" name="Hình chữ nhật: Góc Tròn 29">
              <a:extLst>
                <a:ext uri="{FF2B5EF4-FFF2-40B4-BE49-F238E27FC236}">
                  <a16:creationId xmlns:a16="http://schemas.microsoft.com/office/drawing/2014/main" id="{BF84CD51-3050-4865-B3B0-9B50BAB27B50}"/>
                </a:ext>
              </a:extLst>
            </p:cNvPr>
            <p:cNvSpPr/>
            <p:nvPr/>
          </p:nvSpPr>
          <p:spPr>
            <a:xfrm>
              <a:off x="396601" y="4901614"/>
              <a:ext cx="2242918" cy="1480524"/>
            </a:xfrm>
            <a:prstGeom prst="roundRect">
              <a:avLst>
                <a:gd name="adj" fmla="val 858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Hộp Văn bản 33">
              <a:extLst>
                <a:ext uri="{FF2B5EF4-FFF2-40B4-BE49-F238E27FC236}">
                  <a16:creationId xmlns:a16="http://schemas.microsoft.com/office/drawing/2014/main" id="{398DABFB-1B04-4DA7-AFDD-2F29CAB74765}"/>
                </a:ext>
              </a:extLst>
            </p:cNvPr>
            <p:cNvSpPr txBox="1"/>
            <p:nvPr/>
          </p:nvSpPr>
          <p:spPr>
            <a:xfrm>
              <a:off x="1127998" y="5029872"/>
              <a:ext cx="157364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latin typeface="Arial" panose="020B0604020202020204" pitchFamily="34" charset="0"/>
                  <a:cs typeface="Arial" panose="020B0604020202020204" pitchFamily="34" charset="0"/>
                </a:rPr>
                <a:t>Ưu điểm và hạn chế</a:t>
              </a:r>
              <a:endParaRPr lang="vi-VN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5" name="Hình ảnh 44">
              <a:extLst>
                <a:ext uri="{FF2B5EF4-FFF2-40B4-BE49-F238E27FC236}">
                  <a16:creationId xmlns:a16="http://schemas.microsoft.com/office/drawing/2014/main" id="{549412DC-49B7-4837-98E8-D7019222F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509" y="5082390"/>
              <a:ext cx="744338" cy="744338"/>
            </a:xfrm>
            <a:prstGeom prst="rect">
              <a:avLst/>
            </a:prstGeom>
          </p:spPr>
        </p:pic>
      </p:grpSp>
      <p:grpSp>
        <p:nvGrpSpPr>
          <p:cNvPr id="49" name="Nhóm 48">
            <a:extLst>
              <a:ext uri="{FF2B5EF4-FFF2-40B4-BE49-F238E27FC236}">
                <a16:creationId xmlns:a16="http://schemas.microsoft.com/office/drawing/2014/main" id="{A19641AD-DC68-41D3-A7A2-607F8D1841BB}"/>
              </a:ext>
            </a:extLst>
          </p:cNvPr>
          <p:cNvGrpSpPr/>
          <p:nvPr/>
        </p:nvGrpSpPr>
        <p:grpSpPr>
          <a:xfrm>
            <a:off x="2859610" y="4354612"/>
            <a:ext cx="2261228" cy="1815882"/>
            <a:chOff x="2844382" y="4886058"/>
            <a:chExt cx="2261228" cy="1815882"/>
          </a:xfrm>
        </p:grpSpPr>
        <p:sp>
          <p:nvSpPr>
            <p:cNvPr id="31" name="Hình chữ nhật: Góc Tròn 30">
              <a:extLst>
                <a:ext uri="{FF2B5EF4-FFF2-40B4-BE49-F238E27FC236}">
                  <a16:creationId xmlns:a16="http://schemas.microsoft.com/office/drawing/2014/main" id="{CA309FFA-A14D-4E69-96CA-89D8A796AB14}"/>
                </a:ext>
              </a:extLst>
            </p:cNvPr>
            <p:cNvSpPr/>
            <p:nvPr/>
          </p:nvSpPr>
          <p:spPr>
            <a:xfrm>
              <a:off x="2844382" y="4901613"/>
              <a:ext cx="2242918" cy="1722519"/>
            </a:xfrm>
            <a:prstGeom prst="roundRect">
              <a:avLst>
                <a:gd name="adj" fmla="val 858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5" name="Hộp Văn bản 34">
              <a:extLst>
                <a:ext uri="{FF2B5EF4-FFF2-40B4-BE49-F238E27FC236}">
                  <a16:creationId xmlns:a16="http://schemas.microsoft.com/office/drawing/2014/main" id="{96AB0855-2EA2-4915-B058-9C0E89E92D74}"/>
                </a:ext>
              </a:extLst>
            </p:cNvPr>
            <p:cNvSpPr txBox="1"/>
            <p:nvPr/>
          </p:nvSpPr>
          <p:spPr>
            <a:xfrm>
              <a:off x="3531963" y="4886058"/>
              <a:ext cx="157364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latin typeface="Arial" panose="020B0604020202020204" pitchFamily="34" charset="0"/>
                  <a:cs typeface="Arial" panose="020B0604020202020204" pitchFamily="34" charset="0"/>
                </a:rPr>
                <a:t>Bản phân phối và VPS</a:t>
              </a:r>
              <a:endParaRPr lang="vi-VN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8" name="Hình ảnh 47">
              <a:extLst>
                <a:ext uri="{FF2B5EF4-FFF2-40B4-BE49-F238E27FC236}">
                  <a16:creationId xmlns:a16="http://schemas.microsoft.com/office/drawing/2014/main" id="{D72E0A9E-303F-4E69-9768-9F3E14EC0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506" y="4965667"/>
              <a:ext cx="767741" cy="7677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854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358116" y="-2706576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9E62DE4-45B6-4EF3-83B1-CE267F030A43}"/>
              </a:ext>
            </a:extLst>
          </p:cNvPr>
          <p:cNvSpPr/>
          <p:nvPr/>
        </p:nvSpPr>
        <p:spPr>
          <a:xfrm rot="8846996">
            <a:off x="21433904" y="-1537553"/>
            <a:ext cx="11058824" cy="1084349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68F60010-C77E-413E-9B98-B4655E23E3FD}"/>
              </a:ext>
            </a:extLst>
          </p:cNvPr>
          <p:cNvSpPr/>
          <p:nvPr/>
        </p:nvSpPr>
        <p:spPr>
          <a:xfrm rot="8846996">
            <a:off x="25839752" y="116283"/>
            <a:ext cx="1645855" cy="165436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900434A8-DF03-448F-833D-BDB83F07BB37}"/>
              </a:ext>
            </a:extLst>
          </p:cNvPr>
          <p:cNvSpPr/>
          <p:nvPr/>
        </p:nvSpPr>
        <p:spPr>
          <a:xfrm rot="8846996">
            <a:off x="16615589" y="3681257"/>
            <a:ext cx="1660730" cy="1631067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587733" y="129928"/>
              <a:ext cx="5983571" cy="48039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83571" cy="4803980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0023761" ay="-2916858" az="-102132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0109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87733" y="129928"/>
                <a:ext cx="5983571" cy="48039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7508BD27-C3F5-42B6-B3BC-5ECD858955C0}"/>
              </a:ext>
            </a:extLst>
          </p:cNvPr>
          <p:cNvSpPr/>
          <p:nvPr/>
        </p:nvSpPr>
        <p:spPr>
          <a:xfrm rot="8846996">
            <a:off x="26492858" y="3972594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293060" y="786729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308317" y="1146364"/>
            <a:ext cx="3691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Hệ điều hành Linux</a:t>
            </a:r>
            <a:endParaRPr lang="vi-VN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1" y="976465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345925" y="3229519"/>
            <a:ext cx="2608313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576268" y="4566732"/>
            <a:ext cx="2120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cs typeface="Arial" panose="020B0604020202020204" pitchFamily="34" charset="0"/>
              </a:rPr>
              <a:t>Giới thiệu chung</a:t>
            </a:r>
            <a:endParaRPr lang="vi-VN" sz="2800" b="1"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82" y="3254633"/>
            <a:ext cx="1184397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3231011" y="3229519"/>
            <a:ext cx="2593741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310" y="3272411"/>
            <a:ext cx="1091305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6292979" y="3235246"/>
            <a:ext cx="2571091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6551204" y="4458997"/>
            <a:ext cx="2066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Ưu điểm và hạn chế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95" y="3272411"/>
            <a:ext cx="105102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9322437" y="3229519"/>
            <a:ext cx="2332734" cy="2268395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9497900" y="4263547"/>
            <a:ext cx="20585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Bản phân phối và VPS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800" y="3263648"/>
            <a:ext cx="1091782" cy="1091782"/>
          </a:xfrm>
          <a:prstGeom prst="rect">
            <a:avLst/>
          </a:prstGeom>
        </p:spPr>
      </p:pic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3629078" y="7471515"/>
            <a:ext cx="8031499" cy="7001164"/>
          </a:xfrm>
          <a:prstGeom prst="roundRect">
            <a:avLst>
              <a:gd name="adj" fmla="val 77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59BDD-439C-4F0B-83AB-951F6E6333EF}"/>
              </a:ext>
            </a:extLst>
          </p:cNvPr>
          <p:cNvSpPr txBox="1"/>
          <p:nvPr/>
        </p:nvSpPr>
        <p:spPr>
          <a:xfrm>
            <a:off x="3812655" y="4496790"/>
            <a:ext cx="1846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 Linux vs Windows</a:t>
            </a:r>
          </a:p>
        </p:txBody>
      </p:sp>
    </p:spTree>
    <p:extLst>
      <p:ext uri="{BB962C8B-B14F-4D97-AF65-F5344CB8AC3E}">
        <p14:creationId xmlns:p14="http://schemas.microsoft.com/office/powerpoint/2010/main" val="2337708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408342" y="-2377546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278500" y="-2187810"/>
            <a:ext cx="355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  <a:endParaRPr lang="vi-VN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2" y="-2187810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-187121" y="-215150"/>
            <a:ext cx="12656212" cy="7343314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74" y="145739"/>
            <a:ext cx="1184397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13430794" y="3906853"/>
            <a:ext cx="2593741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13620496" y="5442118"/>
            <a:ext cx="211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646" y="4025647"/>
            <a:ext cx="1091305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16531566" y="3886636"/>
            <a:ext cx="2571091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16781456" y="5386932"/>
            <a:ext cx="206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124" y="4077325"/>
            <a:ext cx="105102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19549681" y="3961593"/>
            <a:ext cx="2332734" cy="2268395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19715931" y="5327906"/>
            <a:ext cx="2058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6254" y="4129904"/>
            <a:ext cx="1091782" cy="1091782"/>
          </a:xfrm>
          <a:prstGeom prst="rect">
            <a:avLst/>
          </a:prstGeom>
        </p:spPr>
      </p:pic>
      <p:sp>
        <p:nvSpPr>
          <p:cNvPr id="26" name="Rectangle: Rounded Corners 1">
            <a:extLst>
              <a:ext uri="{FF2B5EF4-FFF2-40B4-BE49-F238E27FC236}">
                <a16:creationId xmlns:a16="http://schemas.microsoft.com/office/drawing/2014/main" id="{4DBE3CDA-6E27-4831-BA8F-E9E994292462}"/>
              </a:ext>
            </a:extLst>
          </p:cNvPr>
          <p:cNvSpPr/>
          <p:nvPr/>
        </p:nvSpPr>
        <p:spPr>
          <a:xfrm>
            <a:off x="1419279" y="1102256"/>
            <a:ext cx="10677236" cy="7001164"/>
          </a:xfrm>
          <a:prstGeom prst="roundRect">
            <a:avLst>
              <a:gd name="adj" fmla="val 5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2472274" y="145739"/>
            <a:ext cx="844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HỆ ĐIỀU HÀNH LINUX</a:t>
            </a:r>
            <a:endParaRPr lang="vi-VN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597CB2-8DE8-43EA-A098-4EAA30A1BBBE}"/>
              </a:ext>
            </a:extLst>
          </p:cNvPr>
          <p:cNvSpPr/>
          <p:nvPr/>
        </p:nvSpPr>
        <p:spPr>
          <a:xfrm>
            <a:off x="3400195" y="1442444"/>
            <a:ext cx="79451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i="0" dirty="0" err="1">
                <a:effectLst/>
              </a:rPr>
              <a:t>Hệ</a:t>
            </a:r>
            <a:r>
              <a:rPr lang="en-US" sz="2400" b="1" i="0" dirty="0">
                <a:effectLst/>
              </a:rPr>
              <a:t> </a:t>
            </a:r>
            <a:r>
              <a:rPr lang="en-US" sz="2400" b="1" i="0" dirty="0" err="1">
                <a:effectLst/>
              </a:rPr>
              <a:t>điều</a:t>
            </a:r>
            <a:r>
              <a:rPr lang="en-US" sz="2400" b="1" i="0" dirty="0">
                <a:effectLst/>
              </a:rPr>
              <a:t> </a:t>
            </a:r>
            <a:r>
              <a:rPr lang="en-US" sz="2400" b="1" i="0" dirty="0" err="1">
                <a:effectLst/>
              </a:rPr>
              <a:t>hành</a:t>
            </a:r>
            <a:r>
              <a:rPr lang="en-US" sz="2400" b="1" i="0" dirty="0">
                <a:effectLst/>
              </a:rPr>
              <a:t> </a:t>
            </a:r>
            <a:r>
              <a:rPr lang="en-US" sz="2400" b="1" i="0" dirty="0" err="1">
                <a:effectLst/>
              </a:rPr>
              <a:t>quản</a:t>
            </a:r>
            <a:r>
              <a:rPr lang="en-US" sz="2400" b="1" i="0" dirty="0">
                <a:effectLst/>
              </a:rPr>
              <a:t> </a:t>
            </a:r>
            <a:r>
              <a:rPr lang="en-US" sz="2400" b="1" i="0" dirty="0" err="1">
                <a:effectLst/>
              </a:rPr>
              <a:t>lý</a:t>
            </a:r>
            <a:r>
              <a:rPr lang="en-US" sz="2400" b="1" i="0" dirty="0">
                <a:effectLst/>
              </a:rPr>
              <a:t> </a:t>
            </a:r>
            <a:r>
              <a:rPr lang="en-US" sz="2400" b="1" i="0" dirty="0" err="1">
                <a:effectLst/>
              </a:rPr>
              <a:t>giao</a:t>
            </a:r>
            <a:r>
              <a:rPr lang="en-US" sz="2400" b="1" i="0" dirty="0">
                <a:effectLst/>
              </a:rPr>
              <a:t> </a:t>
            </a:r>
            <a:r>
              <a:rPr lang="en-US" sz="2400" b="1" i="0" dirty="0" err="1">
                <a:effectLst/>
              </a:rPr>
              <a:t>tiếp</a:t>
            </a:r>
            <a:r>
              <a:rPr lang="en-US" sz="2400" b="1" i="0" dirty="0">
                <a:effectLst/>
              </a:rPr>
              <a:t> </a:t>
            </a:r>
            <a:r>
              <a:rPr lang="en-US" sz="2400" b="1" i="0" dirty="0" err="1">
                <a:effectLst/>
              </a:rPr>
              <a:t>giữa</a:t>
            </a:r>
            <a:r>
              <a:rPr lang="en-US" sz="2400" b="1" i="0" dirty="0">
                <a:effectLst/>
              </a:rPr>
              <a:t> </a:t>
            </a:r>
            <a:r>
              <a:rPr lang="en-US" sz="2400" b="1" i="0" dirty="0" err="1">
                <a:effectLst/>
              </a:rPr>
              <a:t>phần</a:t>
            </a:r>
            <a:r>
              <a:rPr lang="en-US" sz="2400" b="1" i="0" dirty="0">
                <a:effectLst/>
              </a:rPr>
              <a:t> </a:t>
            </a:r>
            <a:r>
              <a:rPr lang="en-US" sz="2400" b="1" i="0" dirty="0" err="1">
                <a:effectLst/>
              </a:rPr>
              <a:t>mềm</a:t>
            </a:r>
            <a:r>
              <a:rPr lang="en-US" sz="2400" b="1" i="0" dirty="0">
                <a:effectLst/>
              </a:rPr>
              <a:t> </a:t>
            </a:r>
            <a:r>
              <a:rPr lang="en-US" sz="2400" b="1" i="0" dirty="0" err="1">
                <a:effectLst/>
              </a:rPr>
              <a:t>và</a:t>
            </a:r>
            <a:r>
              <a:rPr lang="en-US" sz="2400" b="1" i="0" dirty="0">
                <a:effectLst/>
              </a:rPr>
              <a:t> </a:t>
            </a:r>
            <a:r>
              <a:rPr lang="en-US" sz="2400" b="1" i="0" dirty="0" err="1">
                <a:effectLst/>
              </a:rPr>
              <a:t>phần</a:t>
            </a:r>
            <a:r>
              <a:rPr lang="en-US" sz="2400" b="1" i="0" dirty="0">
                <a:effectLst/>
              </a:rPr>
              <a:t> </a:t>
            </a:r>
            <a:r>
              <a:rPr lang="en-US" sz="2400" b="1" i="0" dirty="0" err="1">
                <a:effectLst/>
              </a:rPr>
              <a:t>cứng</a:t>
            </a:r>
            <a:endParaRPr lang="en-US" sz="24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1C261A65-CBC5-443B-8841-812FE31E38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4" y="1241714"/>
            <a:ext cx="3888509" cy="21872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A31D41-639F-482D-BC2C-899124AF82B4}"/>
              </a:ext>
            </a:extLst>
          </p:cNvPr>
          <p:cNvSpPr/>
          <p:nvPr/>
        </p:nvSpPr>
        <p:spPr>
          <a:xfrm>
            <a:off x="3418054" y="2320077"/>
            <a:ext cx="44855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Chạy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mọi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phần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cứng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khác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nhau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</a:t>
            </a:r>
            <a:endParaRPr lang="en-US" sz="24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D7C70-DBD8-4CD4-A86D-E27A0CB76BC8}"/>
              </a:ext>
            </a:extLst>
          </p:cNvPr>
          <p:cNvSpPr/>
          <p:nvPr/>
        </p:nvSpPr>
        <p:spPr>
          <a:xfrm>
            <a:off x="3929817" y="3120930"/>
            <a:ext cx="24833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Thiết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bị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cầm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tay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 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73DAF-2797-4D41-8258-114BCE643C22}"/>
              </a:ext>
            </a:extLst>
          </p:cNvPr>
          <p:cNvSpPr/>
          <p:nvPr/>
        </p:nvSpPr>
        <p:spPr>
          <a:xfrm>
            <a:off x="3982515" y="4274573"/>
            <a:ext cx="251062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Thiết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bị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gia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dụng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644850-8E84-4F4B-824B-F2AA2B91CD02}"/>
              </a:ext>
            </a:extLst>
          </p:cNvPr>
          <p:cNvSpPr/>
          <p:nvPr/>
        </p:nvSpPr>
        <p:spPr>
          <a:xfrm>
            <a:off x="3983324" y="5398028"/>
            <a:ext cx="67425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Máy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chủ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máy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để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bàn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thiết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bị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gia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dụng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appiliance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E527E9-DE97-41FA-9AB0-3125E658BDFF}"/>
              </a:ext>
            </a:extLst>
          </p:cNvPr>
          <p:cNvSpPr/>
          <p:nvPr/>
        </p:nvSpPr>
        <p:spPr>
          <a:xfrm>
            <a:off x="3982515" y="6174171"/>
            <a:ext cx="75216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Tất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cả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5000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siêu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máy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tính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hàng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đầu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và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các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sàn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giao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dịch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15DD2E00-E05C-4A39-9AD6-3D9F2331A7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717" y="2446034"/>
            <a:ext cx="2217333" cy="1247250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4F7716-66B7-4E19-ABAA-31CD900FCD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717" y="3973859"/>
            <a:ext cx="2306519" cy="1297417"/>
          </a:xfrm>
          <a:prstGeom prst="rect">
            <a:avLst/>
          </a:prstGeom>
        </p:spPr>
      </p:pic>
      <p:pic>
        <p:nvPicPr>
          <p:cNvPr id="20" name="Picture 19" descr="A picture containing text, monitor, screen, dark&#10;&#10;Description automatically generated">
            <a:extLst>
              <a:ext uri="{FF2B5EF4-FFF2-40B4-BE49-F238E27FC236}">
                <a16:creationId xmlns:a16="http://schemas.microsoft.com/office/drawing/2014/main" id="{98298088-1D36-4045-BE27-2620929EC9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55" y="4853961"/>
            <a:ext cx="3519055" cy="1979468"/>
          </a:xfrm>
          <a:prstGeom prst="rect">
            <a:avLst/>
          </a:prstGeom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B79E39DB-FB8B-4F07-95BC-337BBD3FF1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69" y="3219046"/>
            <a:ext cx="564461" cy="317509"/>
          </a:xfrm>
          <a:prstGeom prst="rect">
            <a:avLst/>
          </a:prstGeom>
        </p:spPr>
      </p:pic>
      <p:pic>
        <p:nvPicPr>
          <p:cNvPr id="32" name="Picture 31" descr="Logo, icon&#10;&#10;Description automatically generated">
            <a:extLst>
              <a:ext uri="{FF2B5EF4-FFF2-40B4-BE49-F238E27FC236}">
                <a16:creationId xmlns:a16="http://schemas.microsoft.com/office/drawing/2014/main" id="{F04FCEBC-A542-4560-BD2C-6F99A2FB27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90" y="4363205"/>
            <a:ext cx="564461" cy="317509"/>
          </a:xfrm>
          <a:prstGeom prst="rect">
            <a:avLst/>
          </a:prstGeom>
        </p:spPr>
      </p:pic>
      <p:pic>
        <p:nvPicPr>
          <p:cNvPr id="37" name="Picture 36" descr="Logo, icon&#10;&#10;Description automatically generated">
            <a:extLst>
              <a:ext uri="{FF2B5EF4-FFF2-40B4-BE49-F238E27FC236}">
                <a16:creationId xmlns:a16="http://schemas.microsoft.com/office/drawing/2014/main" id="{BB0C55C2-9933-4661-A8EF-B98594157A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49" y="5497440"/>
            <a:ext cx="564461" cy="317509"/>
          </a:xfrm>
          <a:prstGeom prst="rect">
            <a:avLst/>
          </a:prstGeom>
        </p:spPr>
      </p:pic>
      <p:pic>
        <p:nvPicPr>
          <p:cNvPr id="38" name="Picture 37" descr="Logo, icon&#10;&#10;Description automatically generated">
            <a:extLst>
              <a:ext uri="{FF2B5EF4-FFF2-40B4-BE49-F238E27FC236}">
                <a16:creationId xmlns:a16="http://schemas.microsoft.com/office/drawing/2014/main" id="{E199B78E-F236-4A7A-957F-2EAC12805C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05" y="6229069"/>
            <a:ext cx="564461" cy="31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12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408342" y="-2377546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278500" y="-2187810"/>
            <a:ext cx="355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  <a:endParaRPr lang="vi-VN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2" y="-2187810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-187121" y="-215150"/>
            <a:ext cx="12656212" cy="7343314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3" y="290945"/>
            <a:ext cx="1184397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13430794" y="3906853"/>
            <a:ext cx="2593741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13620496" y="5442118"/>
            <a:ext cx="211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646" y="4025647"/>
            <a:ext cx="1091305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16531566" y="3886636"/>
            <a:ext cx="2571091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16781456" y="5386932"/>
            <a:ext cx="206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124" y="4077325"/>
            <a:ext cx="105102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19549681" y="3961593"/>
            <a:ext cx="2332734" cy="2268395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19715931" y="5327906"/>
            <a:ext cx="2058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6254" y="4129904"/>
            <a:ext cx="1091782" cy="1091782"/>
          </a:xfrm>
          <a:prstGeom prst="rect">
            <a:avLst/>
          </a:prstGeom>
        </p:spPr>
      </p:pic>
      <p:sp>
        <p:nvSpPr>
          <p:cNvPr id="26" name="Rectangle: Rounded Corners 1">
            <a:extLst>
              <a:ext uri="{FF2B5EF4-FFF2-40B4-BE49-F238E27FC236}">
                <a16:creationId xmlns:a16="http://schemas.microsoft.com/office/drawing/2014/main" id="{4DBE3CDA-6E27-4831-BA8F-E9E994292462}"/>
              </a:ext>
            </a:extLst>
          </p:cNvPr>
          <p:cNvSpPr/>
          <p:nvPr/>
        </p:nvSpPr>
        <p:spPr>
          <a:xfrm>
            <a:off x="1574800" y="1265594"/>
            <a:ext cx="10547926" cy="7001164"/>
          </a:xfrm>
          <a:prstGeom prst="roundRect">
            <a:avLst>
              <a:gd name="adj" fmla="val 5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2373927" y="127000"/>
            <a:ext cx="844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lịch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endParaRPr lang="vi-VN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31B9F0-8398-45F2-9CC6-0510E3C0E486}"/>
              </a:ext>
            </a:extLst>
          </p:cNvPr>
          <p:cNvSpPr/>
          <p:nvPr/>
        </p:nvSpPr>
        <p:spPr>
          <a:xfrm>
            <a:off x="1687582" y="1394411"/>
            <a:ext cx="209704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Công</a:t>
            </a:r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dụng</a:t>
            </a:r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63A2B2E-0E8C-46AB-A4DD-FFECB7431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064" y="2058233"/>
            <a:ext cx="2485903" cy="1398321"/>
          </a:xfrm>
          <a:prstGeom prst="rect">
            <a:avLst/>
          </a:prstGeom>
        </p:spPr>
      </p:pic>
      <p:pic>
        <p:nvPicPr>
          <p:cNvPr id="8" name="Picture 7" descr="Icon&#10;&#10;Description automatically generated with low confidence">
            <a:extLst>
              <a:ext uri="{FF2B5EF4-FFF2-40B4-BE49-F238E27FC236}">
                <a16:creationId xmlns:a16="http://schemas.microsoft.com/office/drawing/2014/main" id="{9DC8D4EB-EAF0-4AA1-8DB3-FD46820214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95" y="3726356"/>
            <a:ext cx="2256572" cy="1269322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1675162-F811-474E-9F33-AF0924858E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20" y="5325949"/>
            <a:ext cx="2616790" cy="1471944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low confidence">
            <a:extLst>
              <a:ext uri="{FF2B5EF4-FFF2-40B4-BE49-F238E27FC236}">
                <a16:creationId xmlns:a16="http://schemas.microsoft.com/office/drawing/2014/main" id="{DC30D185-A4A2-4366-A775-5A4A804FFF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53" y="2138512"/>
            <a:ext cx="2964873" cy="16677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0753EA-3A82-4342-A1AE-D07C8A8504B7}"/>
              </a:ext>
            </a:extLst>
          </p:cNvPr>
          <p:cNvSpPr/>
          <p:nvPr/>
        </p:nvSpPr>
        <p:spPr>
          <a:xfrm>
            <a:off x="6494405" y="1285965"/>
            <a:ext cx="15167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Lịch</a:t>
            </a:r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Sử</a:t>
            </a:r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7F747A-6630-4A08-8161-7B8BB6E9E4CA}"/>
              </a:ext>
            </a:extLst>
          </p:cNvPr>
          <p:cNvSpPr/>
          <p:nvPr/>
        </p:nvSpPr>
        <p:spPr>
          <a:xfrm>
            <a:off x="3704000" y="2611178"/>
            <a:ext cx="239200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lý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điều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phối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16C98D-986C-4ACD-A239-798FB8FBEB35}"/>
              </a:ext>
            </a:extLst>
          </p:cNvPr>
          <p:cNvSpPr/>
          <p:nvPr/>
        </p:nvSpPr>
        <p:spPr>
          <a:xfrm>
            <a:off x="3704000" y="4088546"/>
            <a:ext cx="254749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Miễn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phí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tính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năng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B107D0-7C45-4CF6-A7FC-6CDF525B43CE}"/>
              </a:ext>
            </a:extLst>
          </p:cNvPr>
          <p:cNvSpPr/>
          <p:nvPr/>
        </p:nvSpPr>
        <p:spPr>
          <a:xfrm>
            <a:off x="3784631" y="5800932"/>
            <a:ext cx="179664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Bảo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mật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cao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2B8BA-CE2D-434C-8D62-B9ECBA61E258}"/>
              </a:ext>
            </a:extLst>
          </p:cNvPr>
          <p:cNvSpPr/>
          <p:nvPr/>
        </p:nvSpPr>
        <p:spPr>
          <a:xfrm>
            <a:off x="6728505" y="2257455"/>
            <a:ext cx="19159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Tháng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4/1991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FD0F75-31E1-4DC3-A44E-7F2601944A32}"/>
              </a:ext>
            </a:extLst>
          </p:cNvPr>
          <p:cNvSpPr/>
          <p:nvPr/>
        </p:nvSpPr>
        <p:spPr>
          <a:xfrm>
            <a:off x="6779675" y="2908856"/>
            <a:ext cx="19159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Tháng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8/1991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7AD64A8-440C-4E4C-BB74-3BE9E162BD2F}"/>
              </a:ext>
            </a:extLst>
          </p:cNvPr>
          <p:cNvSpPr/>
          <p:nvPr/>
        </p:nvSpPr>
        <p:spPr>
          <a:xfrm>
            <a:off x="6758523" y="4340466"/>
            <a:ext cx="14670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Năm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1992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3585525-FC61-4F36-8197-757B968E2622}"/>
              </a:ext>
            </a:extLst>
          </p:cNvPr>
          <p:cNvSpPr/>
          <p:nvPr/>
        </p:nvSpPr>
        <p:spPr>
          <a:xfrm>
            <a:off x="6746815" y="5074616"/>
            <a:ext cx="14670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Năm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2005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AF109E6-4C36-4E87-BCE5-6B883894BCBD}"/>
              </a:ext>
            </a:extLst>
          </p:cNvPr>
          <p:cNvSpPr/>
          <p:nvPr/>
        </p:nvSpPr>
        <p:spPr>
          <a:xfrm>
            <a:off x="6750497" y="5910152"/>
            <a:ext cx="14670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Năm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2007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7FE49A6-879E-4686-9F3C-32BF62ADD01A}"/>
              </a:ext>
            </a:extLst>
          </p:cNvPr>
          <p:cNvSpPr/>
          <p:nvPr/>
        </p:nvSpPr>
        <p:spPr>
          <a:xfrm>
            <a:off x="6758523" y="3676020"/>
            <a:ext cx="19159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Tháng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9/1991</a:t>
            </a:r>
          </a:p>
        </p:txBody>
      </p:sp>
      <p:pic>
        <p:nvPicPr>
          <p:cNvPr id="23" name="Picture 22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F9BF0262-52A5-43A1-9992-0E591260F1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468" y="4252952"/>
            <a:ext cx="2763283" cy="17507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5469B21-6275-4235-8094-5DF53C0B8BDF}"/>
              </a:ext>
            </a:extLst>
          </p:cNvPr>
          <p:cNvSpPr/>
          <p:nvPr/>
        </p:nvSpPr>
        <p:spPr>
          <a:xfrm>
            <a:off x="9339020" y="6138330"/>
            <a:ext cx="18490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Linus </a:t>
            </a:r>
            <a:r>
              <a:rPr 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Torvald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Picture 27" descr="Logo, icon&#10;&#10;Description automatically generated">
            <a:extLst>
              <a:ext uri="{FF2B5EF4-FFF2-40B4-BE49-F238E27FC236}">
                <a16:creationId xmlns:a16="http://schemas.microsoft.com/office/drawing/2014/main" id="{34598E92-0656-4C5A-8D34-044F608070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492" y="2389691"/>
            <a:ext cx="401923" cy="226082"/>
          </a:xfrm>
          <a:prstGeom prst="rect">
            <a:avLst/>
          </a:prstGeom>
        </p:spPr>
      </p:pic>
      <p:pic>
        <p:nvPicPr>
          <p:cNvPr id="46" name="Picture 45" descr="Logo, icon&#10;&#10;Description automatically generated">
            <a:extLst>
              <a:ext uri="{FF2B5EF4-FFF2-40B4-BE49-F238E27FC236}">
                <a16:creationId xmlns:a16="http://schemas.microsoft.com/office/drawing/2014/main" id="{2A97A432-F1A4-485B-95BC-D55A5A37CB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643" y="3038950"/>
            <a:ext cx="401923" cy="226082"/>
          </a:xfrm>
          <a:prstGeom prst="rect">
            <a:avLst/>
          </a:prstGeom>
        </p:spPr>
      </p:pic>
      <p:pic>
        <p:nvPicPr>
          <p:cNvPr id="47" name="Picture 46" descr="Logo, icon&#10;&#10;Description automatically generated">
            <a:extLst>
              <a:ext uri="{FF2B5EF4-FFF2-40B4-BE49-F238E27FC236}">
                <a16:creationId xmlns:a16="http://schemas.microsoft.com/office/drawing/2014/main" id="{E724FC47-02F2-4D3C-9246-EB966F54BA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61" y="3761428"/>
            <a:ext cx="401923" cy="226082"/>
          </a:xfrm>
          <a:prstGeom prst="rect">
            <a:avLst/>
          </a:prstGeom>
        </p:spPr>
      </p:pic>
      <p:pic>
        <p:nvPicPr>
          <p:cNvPr id="49" name="Picture 48" descr="Logo, icon&#10;&#10;Description automatically generated">
            <a:extLst>
              <a:ext uri="{FF2B5EF4-FFF2-40B4-BE49-F238E27FC236}">
                <a16:creationId xmlns:a16="http://schemas.microsoft.com/office/drawing/2014/main" id="{D77A0632-50FD-4CEB-9D18-5BEFCC4537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72" y="4449713"/>
            <a:ext cx="401923" cy="226082"/>
          </a:xfrm>
          <a:prstGeom prst="rect">
            <a:avLst/>
          </a:prstGeom>
        </p:spPr>
      </p:pic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AF9175B6-43A7-4594-80AA-F3DD0F77A3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831" y="5176705"/>
            <a:ext cx="401923" cy="182264"/>
          </a:xfrm>
          <a:prstGeom prst="rect">
            <a:avLst/>
          </a:prstGeom>
        </p:spPr>
      </p:pic>
      <p:pic>
        <p:nvPicPr>
          <p:cNvPr id="51" name="Picture 50" descr="Logo, icon&#10;&#10;Description automatically generated">
            <a:extLst>
              <a:ext uri="{FF2B5EF4-FFF2-40B4-BE49-F238E27FC236}">
                <a16:creationId xmlns:a16="http://schemas.microsoft.com/office/drawing/2014/main" id="{95D8D365-1BDD-4463-BB54-4AD8BBFDE6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15" y="6003751"/>
            <a:ext cx="401923" cy="2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47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/>
      <p:bldP spid="17" grpId="0"/>
      <p:bldP spid="18" grpId="0"/>
      <p:bldP spid="21" grpId="0"/>
      <p:bldP spid="37" grpId="0"/>
      <p:bldP spid="38" grpId="0"/>
      <p:bldP spid="40" grpId="0"/>
      <p:bldP spid="41" grpId="0"/>
      <p:bldP spid="4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408342" y="-2377546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278500" y="-2187810"/>
            <a:ext cx="355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  <a:endParaRPr lang="vi-VN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2" y="-2187810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-187121" y="-215150"/>
            <a:ext cx="12656212" cy="7343314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3" y="290945"/>
            <a:ext cx="1184397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13430794" y="3906853"/>
            <a:ext cx="2593741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13620496" y="5442118"/>
            <a:ext cx="211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646" y="4025647"/>
            <a:ext cx="1091305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16531566" y="3886636"/>
            <a:ext cx="2571091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16781456" y="5386932"/>
            <a:ext cx="206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124" y="4077325"/>
            <a:ext cx="105102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19549681" y="3961593"/>
            <a:ext cx="2332734" cy="2268395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19715931" y="5327906"/>
            <a:ext cx="2058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6254" y="4129904"/>
            <a:ext cx="1091782" cy="1091782"/>
          </a:xfrm>
          <a:prstGeom prst="rect">
            <a:avLst/>
          </a:prstGeom>
        </p:spPr>
      </p:pic>
      <p:sp>
        <p:nvSpPr>
          <p:cNvPr id="26" name="Rectangle: Rounded Corners 1">
            <a:extLst>
              <a:ext uri="{FF2B5EF4-FFF2-40B4-BE49-F238E27FC236}">
                <a16:creationId xmlns:a16="http://schemas.microsoft.com/office/drawing/2014/main" id="{4DBE3CDA-6E27-4831-BA8F-E9E994292462}"/>
              </a:ext>
            </a:extLst>
          </p:cNvPr>
          <p:cNvSpPr/>
          <p:nvPr/>
        </p:nvSpPr>
        <p:spPr>
          <a:xfrm>
            <a:off x="1609386" y="1175212"/>
            <a:ext cx="10547926" cy="7001164"/>
          </a:xfrm>
          <a:prstGeom prst="roundRect">
            <a:avLst>
              <a:gd name="adj" fmla="val 5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2373927" y="127000"/>
            <a:ext cx="844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KIẾN TRÚC HỆ THỐNG</a:t>
            </a:r>
            <a:endParaRPr lang="vi-VN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36400-F530-4899-94B3-488187C125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1053" y="1392480"/>
            <a:ext cx="7541561" cy="52226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83FAD7-4E2A-4C0D-B5B3-64C34A5C56EF}"/>
              </a:ext>
            </a:extLst>
          </p:cNvPr>
          <p:cNvSpPr/>
          <p:nvPr/>
        </p:nvSpPr>
        <p:spPr>
          <a:xfrm>
            <a:off x="1853887" y="1392480"/>
            <a:ext cx="13907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Kernal</a:t>
            </a:r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1D471D-55BA-4D3A-A022-54182BF2C0FF}"/>
              </a:ext>
            </a:extLst>
          </p:cNvPr>
          <p:cNvSpPr/>
          <p:nvPr/>
        </p:nvSpPr>
        <p:spPr>
          <a:xfrm>
            <a:off x="3205591" y="1454233"/>
            <a:ext cx="867827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Kernal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là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trung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tâm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điều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khiển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hệ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điều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hành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Linux,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chứa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mã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nguồn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điều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khiển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hoạt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động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toàn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bộ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hệ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thống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7FC4E-27A2-4445-A67E-6AB55D9FD3CD}"/>
              </a:ext>
            </a:extLst>
          </p:cNvPr>
          <p:cNvSpPr/>
          <p:nvPr/>
        </p:nvSpPr>
        <p:spPr>
          <a:xfrm>
            <a:off x="2979684" y="2313222"/>
            <a:ext cx="705609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Là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cầu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nối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giữa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chương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trình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ứng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dụng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phần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cứng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50C823-B936-4BF2-A0C5-B356FB7057FD}"/>
              </a:ext>
            </a:extLst>
          </p:cNvPr>
          <p:cNvSpPr/>
          <p:nvPr/>
        </p:nvSpPr>
        <p:spPr>
          <a:xfrm>
            <a:off x="2979684" y="2837328"/>
            <a:ext cx="63845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Lập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lịch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phân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chia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tài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nguyên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trình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FF1E95-2EAF-4CC7-9A8E-A82717C90FAD}"/>
              </a:ext>
            </a:extLst>
          </p:cNvPr>
          <p:cNvSpPr/>
          <p:nvPr/>
        </p:nvSpPr>
        <p:spPr>
          <a:xfrm>
            <a:off x="2979684" y="3397059"/>
            <a:ext cx="72986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Sử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dụng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không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gian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đĩa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(swap space)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để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lưu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trữ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dữ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liệu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FF1B54-0A24-4D5D-A0CC-DEBC3B14003F}"/>
              </a:ext>
            </a:extLst>
          </p:cNvPr>
          <p:cNvSpPr/>
          <p:nvPr/>
        </p:nvSpPr>
        <p:spPr>
          <a:xfrm>
            <a:off x="1972677" y="3772184"/>
            <a:ext cx="10070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ED3D55-B4E0-4416-AAE4-FDBC04B35EA2}"/>
              </a:ext>
            </a:extLst>
          </p:cNvPr>
          <p:cNvSpPr/>
          <p:nvPr/>
        </p:nvSpPr>
        <p:spPr>
          <a:xfrm>
            <a:off x="2979684" y="4444962"/>
            <a:ext cx="871693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Cung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cấp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tập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lệnh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người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dung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thao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tác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với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kernel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để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thực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hiện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05C997-35C3-49CB-B3F7-A17C15A71762}"/>
              </a:ext>
            </a:extLst>
          </p:cNvPr>
          <p:cNvSpPr/>
          <p:nvPr/>
        </p:nvSpPr>
        <p:spPr>
          <a:xfrm>
            <a:off x="3205591" y="5067283"/>
            <a:ext cx="15632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C shell(%)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B4ECF4-17EF-41B6-87DA-47F8142F525B}"/>
              </a:ext>
            </a:extLst>
          </p:cNvPr>
          <p:cNvSpPr/>
          <p:nvPr/>
        </p:nvSpPr>
        <p:spPr>
          <a:xfrm>
            <a:off x="3205591" y="5543921"/>
            <a:ext cx="224933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Bourne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shell($)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3714B3-8AC6-4F81-9588-5D49060AB1C8}"/>
              </a:ext>
            </a:extLst>
          </p:cNvPr>
          <p:cNvSpPr/>
          <p:nvPr/>
        </p:nvSpPr>
        <p:spPr>
          <a:xfrm>
            <a:off x="3234757" y="6111644"/>
            <a:ext cx="199048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 Korn shell($)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236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4" grpId="0"/>
      <p:bldP spid="15" grpId="0"/>
      <p:bldP spid="32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358116" y="-2706576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9E62DE4-45B6-4EF3-83B1-CE267F030A43}"/>
              </a:ext>
            </a:extLst>
          </p:cNvPr>
          <p:cNvSpPr/>
          <p:nvPr/>
        </p:nvSpPr>
        <p:spPr>
          <a:xfrm rot="8846996">
            <a:off x="21433904" y="-1537553"/>
            <a:ext cx="11058824" cy="1084349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68F60010-C77E-413E-9B98-B4655E23E3FD}"/>
              </a:ext>
            </a:extLst>
          </p:cNvPr>
          <p:cNvSpPr/>
          <p:nvPr/>
        </p:nvSpPr>
        <p:spPr>
          <a:xfrm rot="8846996">
            <a:off x="25839752" y="116283"/>
            <a:ext cx="1645855" cy="165436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900434A8-DF03-448F-833D-BDB83F07BB37}"/>
              </a:ext>
            </a:extLst>
          </p:cNvPr>
          <p:cNvSpPr/>
          <p:nvPr/>
        </p:nvSpPr>
        <p:spPr>
          <a:xfrm rot="8846996">
            <a:off x="16615589" y="3681257"/>
            <a:ext cx="1660730" cy="1631067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587733" y="129928"/>
              <a:ext cx="5983571" cy="48039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83571" cy="4803980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0023761" ay="-2916858" az="-102132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0109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87733" y="129928"/>
                <a:ext cx="5983571" cy="48039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7508BD27-C3F5-42B6-B3BC-5ECD858955C0}"/>
              </a:ext>
            </a:extLst>
          </p:cNvPr>
          <p:cNvSpPr/>
          <p:nvPr/>
        </p:nvSpPr>
        <p:spPr>
          <a:xfrm rot="8846996">
            <a:off x="26492858" y="3972594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4126246-447A-4536-AA58-9F2D39446073}"/>
              </a:ext>
            </a:extLst>
          </p:cNvPr>
          <p:cNvSpPr txBox="1"/>
          <p:nvPr/>
        </p:nvSpPr>
        <p:spPr>
          <a:xfrm>
            <a:off x="-5295327" y="3201299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293060" y="786729"/>
            <a:ext cx="11490599" cy="1972660"/>
          </a:xfrm>
          <a:prstGeom prst="roundRect">
            <a:avLst>
              <a:gd name="adj" fmla="val 125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7CAF1C7-081E-4C15-93FA-94B1119CC907}"/>
              </a:ext>
            </a:extLst>
          </p:cNvPr>
          <p:cNvSpPr txBox="1"/>
          <p:nvPr/>
        </p:nvSpPr>
        <p:spPr>
          <a:xfrm>
            <a:off x="1308317" y="1146364"/>
            <a:ext cx="3691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Hệ điều hành Linux</a:t>
            </a:r>
            <a:endParaRPr lang="vi-VN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Hình ảnh 3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FD78599E-4D61-4ECD-A32B-F382BBC55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1" y="976465"/>
            <a:ext cx="796594" cy="796594"/>
          </a:xfrm>
          <a:prstGeom prst="rect">
            <a:avLst/>
          </a:prstGeom>
        </p:spPr>
      </p:pic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345925" y="3229519"/>
            <a:ext cx="2608313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576268" y="4566732"/>
            <a:ext cx="2120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cs typeface="Arial" panose="020B0604020202020204" pitchFamily="34" charset="0"/>
              </a:rPr>
              <a:t>Giới thiệu chung</a:t>
            </a:r>
            <a:endParaRPr lang="vi-VN" sz="2800" b="1"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82" y="3254633"/>
            <a:ext cx="1184397" cy="1184397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3231011" y="3229519"/>
            <a:ext cx="2593741" cy="2396364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2" name="Hình ảnh 41">
            <a:extLst>
              <a:ext uri="{FF2B5EF4-FFF2-40B4-BE49-F238E27FC236}">
                <a16:creationId xmlns:a16="http://schemas.microsoft.com/office/drawing/2014/main" id="{474FD309-3458-44EF-B96F-2224CCA90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310" y="3272411"/>
            <a:ext cx="1091305" cy="1091305"/>
          </a:xfrm>
          <a:prstGeom prst="rect">
            <a:avLst/>
          </a:prstGeom>
        </p:spPr>
      </p:pic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6292979" y="3235246"/>
            <a:ext cx="2571091" cy="2375961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6551204" y="4458997"/>
            <a:ext cx="2066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Ưu điểm và hạn chế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95" y="3272411"/>
            <a:ext cx="1051027" cy="105102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9322437" y="3229519"/>
            <a:ext cx="2332734" cy="2268395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9497900" y="4263547"/>
            <a:ext cx="20585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Bản phân phối và VPS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800" y="3263648"/>
            <a:ext cx="1091782" cy="1091782"/>
          </a:xfrm>
          <a:prstGeom prst="rect">
            <a:avLst/>
          </a:prstGeom>
        </p:spPr>
      </p:pic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3629078" y="7471515"/>
            <a:ext cx="8031499" cy="7001164"/>
          </a:xfrm>
          <a:prstGeom prst="roundRect">
            <a:avLst>
              <a:gd name="adj" fmla="val 77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59BDD-439C-4F0B-83AB-951F6E6333EF}"/>
              </a:ext>
            </a:extLst>
          </p:cNvPr>
          <p:cNvSpPr txBox="1"/>
          <p:nvPr/>
        </p:nvSpPr>
        <p:spPr>
          <a:xfrm>
            <a:off x="3812655" y="4496790"/>
            <a:ext cx="1846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 Linux vs Windows</a:t>
            </a:r>
          </a:p>
        </p:txBody>
      </p:sp>
    </p:spTree>
    <p:extLst>
      <p:ext uri="{BB962C8B-B14F-4D97-AF65-F5344CB8AC3E}">
        <p14:creationId xmlns:p14="http://schemas.microsoft.com/office/powerpoint/2010/main" val="603032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44BCEC06835B4291CB6C2806D869D3" ma:contentTypeVersion="6" ma:contentTypeDescription="Create a new document." ma:contentTypeScope="" ma:versionID="5bc454f9d703b9eb8f77a474d3145f15">
  <xsd:schema xmlns:xsd="http://www.w3.org/2001/XMLSchema" xmlns:xs="http://www.w3.org/2001/XMLSchema" xmlns:p="http://schemas.microsoft.com/office/2006/metadata/properties" xmlns:ns2="e3bb79e9-f095-419c-a3ab-5a98e0c14c25" targetNamespace="http://schemas.microsoft.com/office/2006/metadata/properties" ma:root="true" ma:fieldsID="3bb0ce5247f7d0fb0cb660b1f9de3b06" ns2:_="">
    <xsd:import namespace="e3bb79e9-f095-419c-a3ab-5a98e0c14c25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b79e9-f095-419c-a3ab-5a98e0c14c25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e3bb79e9-f095-419c-a3ab-5a98e0c14c25" xsi:nil="true"/>
  </documentManagement>
</p:properties>
</file>

<file path=customXml/itemProps1.xml><?xml version="1.0" encoding="utf-8"?>
<ds:datastoreItem xmlns:ds="http://schemas.openxmlformats.org/officeDocument/2006/customXml" ds:itemID="{3BF98013-EB47-4114-AD5A-5B9420A0C248}"/>
</file>

<file path=customXml/itemProps2.xml><?xml version="1.0" encoding="utf-8"?>
<ds:datastoreItem xmlns:ds="http://schemas.openxmlformats.org/officeDocument/2006/customXml" ds:itemID="{0872594C-928F-42EB-88A1-586F2CDE5CDD}"/>
</file>

<file path=customXml/itemProps3.xml><?xml version="1.0" encoding="utf-8"?>
<ds:datastoreItem xmlns:ds="http://schemas.openxmlformats.org/officeDocument/2006/customXml" ds:itemID="{E56FE3A5-4771-4F8A-A4A1-D9544503293F}"/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1501</Words>
  <Application>Microsoft Office PowerPoint</Application>
  <PresentationFormat>Widescreen</PresentationFormat>
  <Paragraphs>294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Times New Roman</vt:lpstr>
      <vt:lpstr>Chủ đề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Công</dc:creator>
  <cp:lastModifiedBy>Nguyen Trong Tuan 20210906</cp:lastModifiedBy>
  <cp:revision>31</cp:revision>
  <dcterms:created xsi:type="dcterms:W3CDTF">2021-09-03T05:44:00Z</dcterms:created>
  <dcterms:modified xsi:type="dcterms:W3CDTF">2021-10-31T15:26:51Z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0x0101008844BCEC06835B4291CB6C2806D869D3</vt:lpwstr>
  </property>
</Properties>
</file>